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31" r:id="rId1"/>
  </p:sldMasterIdLst>
  <p:notesMasterIdLst>
    <p:notesMasterId r:id="rId3"/>
  </p:notesMasterIdLst>
  <p:handoutMasterIdLst>
    <p:handoutMasterId r:id="rId4"/>
  </p:handoutMasterIdLst>
  <p:sldIdLst>
    <p:sldId id="2743" r:id="rId2"/>
  </p:sldIdLst>
  <p:sldSz cx="12192000" cy="6858000"/>
  <p:notesSz cx="7102475" cy="10233025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7262" indent="-3015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76112" indent="-619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464962" indent="-93644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953809" indent="-12538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529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634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740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6847" algn="l" defTabSz="457105" rtl="0" eaLnBrk="1" latinLnBrk="0" hangingPunct="1"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91" userDrawn="1">
          <p15:clr>
            <a:srgbClr val="A4A3A4"/>
          </p15:clr>
        </p15:guide>
        <p15:guide id="2" orient="horz" pos="146" userDrawn="1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2159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7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396" userDrawn="1">
          <p15:clr>
            <a:srgbClr val="A4A3A4"/>
          </p15:clr>
        </p15:guide>
        <p15:guide id="2" orient="horz" pos="180" userDrawn="1">
          <p15:clr>
            <a:srgbClr val="A4A3A4"/>
          </p15:clr>
        </p15:guide>
        <p15:guide id="3" pos="2237" userDrawn="1">
          <p15:clr>
            <a:srgbClr val="A4A3A4"/>
          </p15:clr>
        </p15:guide>
        <p15:guide id="4" pos="397" userDrawn="1">
          <p15:clr>
            <a:srgbClr val="A4A3A4"/>
          </p15:clr>
        </p15:guide>
        <p15:guide id="5" pos="407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olf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0B12"/>
    <a:srgbClr val="CC0000"/>
    <a:srgbClr val="1F497D"/>
    <a:srgbClr val="666666"/>
    <a:srgbClr val="A89771"/>
    <a:srgbClr val="BEAF8E"/>
    <a:srgbClr val="D4D7D5"/>
    <a:srgbClr val="F0F0E8"/>
    <a:srgbClr val="D24E26"/>
    <a:srgbClr val="CBD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8" autoAdjust="0"/>
    <p:restoredTop sz="86421" autoAdjust="0"/>
  </p:normalViewPr>
  <p:slideViewPr>
    <p:cSldViewPr snapToGrid="0" snapToObjects="1">
      <p:cViewPr varScale="1">
        <p:scale>
          <a:sx n="82" d="100"/>
          <a:sy n="82" d="100"/>
        </p:scale>
        <p:origin x="192" y="3304"/>
      </p:cViewPr>
      <p:guideLst>
        <p:guide orient="horz" pos="4291"/>
        <p:guide orient="horz" pos="146"/>
        <p:guide orient="horz" pos="119"/>
        <p:guide orient="horz" pos="2159"/>
        <p:guide pos="149"/>
        <p:guide pos="3841"/>
        <p:guide pos="75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3832"/>
    </p:cViewPr>
  </p:sorterViewPr>
  <p:notesViewPr>
    <p:cSldViewPr snapToGrid="0" snapToObjects="1">
      <p:cViewPr>
        <p:scale>
          <a:sx n="53" d="100"/>
          <a:sy n="53" d="100"/>
        </p:scale>
        <p:origin x="3944" y="3376"/>
      </p:cViewPr>
      <p:guideLst>
        <p:guide orient="horz" pos="6396"/>
        <p:guide orient="horz" pos="180"/>
        <p:guide pos="2237"/>
        <p:guide pos="397"/>
        <p:guide pos="407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tags" Target="tags/tag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28" y="1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t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88"/>
            <a:ext cx="3078547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l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28" y="9720688"/>
            <a:ext cx="3077446" cy="51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8" rIns="90778" bIns="45388" numCol="1" anchor="b" anchorCtr="0" compatLnSpc="1">
            <a:prstTxWarp prst="textNoShape">
              <a:avLst/>
            </a:prstTxWarp>
          </a:bodyPr>
          <a:lstStyle>
            <a:lvl1pPr algn="r" defTabSz="909931" eaLnBrk="0" hangingPunct="0">
              <a:defRPr sz="11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8B3BA53-3197-3045-B990-D78884AAEB4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2696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1/13/18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DD35-F160-1945-9764-5CA243F63F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482600" y="4924425"/>
            <a:ext cx="6137275" cy="41810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05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buFont typeface="Arial" charset="0"/>
      <a:defRPr sz="1400" i="1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742796" indent="-28569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2pPr>
    <a:lvl3pPr marL="1142765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3pPr>
    <a:lvl4pPr marL="1599871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4pPr>
    <a:lvl5pPr marL="2056976" indent="-2285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Palatino" pitchFamily="18" charset="0"/>
        <a:ea typeface="ＭＳ Ｐゴシック" charset="0"/>
        <a:cs typeface="+mn-cs"/>
      </a:defRPr>
    </a:lvl5pPr>
    <a:lvl6pPr marL="24430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1601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0203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8804" algn="l" defTabSz="977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0850" y="646113"/>
            <a:ext cx="11488738" cy="6462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466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41400" y="921173"/>
            <a:ext cx="10866120" cy="2223686"/>
          </a:xfrm>
        </p:spPr>
        <p:txBody>
          <a:bodyPr wrap="squar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0166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1889050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2295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Page (agend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71" y="3684396"/>
            <a:ext cx="6718186" cy="562462"/>
          </a:xfrm>
        </p:spPr>
        <p:txBody>
          <a:bodyPr anchor="t" anchorCtr="0"/>
          <a:lstStyle>
            <a:lvl1pPr algn="l">
              <a:defRPr sz="43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273" y="4732416"/>
            <a:ext cx="3765454" cy="369332"/>
          </a:xfrm>
        </p:spPr>
        <p:txBody>
          <a:bodyPr anchor="t" anchorCtr="0"/>
          <a:lstStyle>
            <a:lvl1pPr marL="0" indent="0">
              <a:buNone/>
              <a:defRPr sz="2400"/>
            </a:lvl1pPr>
            <a:lvl2pPr marL="488601" indent="0">
              <a:buNone/>
              <a:defRPr sz="1900"/>
            </a:lvl2pPr>
            <a:lvl3pPr marL="977200" indent="0">
              <a:buNone/>
              <a:defRPr sz="1700"/>
            </a:lvl3pPr>
            <a:lvl4pPr marL="1465802" indent="0">
              <a:buNone/>
              <a:defRPr sz="1500"/>
            </a:lvl4pPr>
            <a:lvl5pPr marL="1954402" indent="0">
              <a:buNone/>
              <a:defRPr sz="1500"/>
            </a:lvl5pPr>
            <a:lvl6pPr marL="2443001" indent="0">
              <a:buNone/>
              <a:defRPr sz="1500"/>
            </a:lvl6pPr>
            <a:lvl7pPr marL="2931601" indent="0">
              <a:buNone/>
              <a:defRPr sz="1500"/>
            </a:lvl7pPr>
            <a:lvl8pPr marL="3420203" indent="0">
              <a:buNone/>
              <a:defRPr sz="1500"/>
            </a:lvl8pPr>
            <a:lvl9pPr marL="3908804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1" y="1076325"/>
            <a:ext cx="5583767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1709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3301" y="1076325"/>
            <a:ext cx="5583767" cy="4616450"/>
          </a:xfrm>
        </p:spPr>
        <p:txBody>
          <a:bodyPr wrap="square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5581649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5865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ntent (two thir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2" y="1076325"/>
            <a:ext cx="8098416" cy="4616450"/>
          </a:xfrm>
        </p:spPr>
        <p:txBody>
          <a:bodyPr wrap="square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8452" y="1076325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83301" y="1076326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3301" y="3460751"/>
            <a:ext cx="5052665" cy="203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315558" cy="444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enumer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162130"/>
          </a:xfrm>
        </p:spPr>
        <p:txBody>
          <a:bodyPr wrap="square"/>
          <a:lstStyle>
            <a:lvl1pPr marL="514350" indent="-514350">
              <a:buFont typeface="+mj-lt"/>
              <a:buAutoNum type="arabicPeriod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4, 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1946687"/>
          </a:xfrm>
        </p:spPr>
        <p:txBody>
          <a:bodyPr wrap="squar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57412"/>
            <a:ext cx="5171287" cy="44473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7134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80758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77733"/>
            <a:ext cx="4882747" cy="418576"/>
          </a:xfrm>
        </p:spPr>
        <p:txBody>
          <a:bodyPr/>
          <a:lstStyle>
            <a:lvl1pPr>
              <a:defRPr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62976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95877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7067" y="921173"/>
            <a:ext cx="11670453" cy="2039020"/>
          </a:xfrm>
        </p:spPr>
        <p:txBody>
          <a:bodyPr wrap="square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41664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 (3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00651"/>
            <a:ext cx="4565352" cy="392415"/>
          </a:xfrm>
        </p:spPr>
        <p:txBody>
          <a:bodyPr/>
          <a:lstStyle>
            <a:lvl1pPr>
              <a:defRPr sz="3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33327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0955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7067" y="57412"/>
            <a:ext cx="897682" cy="5232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7070" y="928690"/>
            <a:ext cx="7364195" cy="203902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tangle 54"/>
          <p:cNvSpPr txBox="1">
            <a:spLocks noChangeArrowheads="1"/>
          </p:cNvSpPr>
          <p:nvPr userDrawn="1"/>
        </p:nvSpPr>
        <p:spPr>
          <a:xfrm>
            <a:off x="11900801" y="6691412"/>
            <a:ext cx="150682" cy="153888"/>
          </a:xfrm>
          <a:prstGeom prst="rect">
            <a:avLst/>
          </a:prstGeom>
          <a:ln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A9396F-7749-2343-BD7F-AC3481D40089}" type="slidenum">
              <a:rPr sz="1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en-US" sz="1000" baseline="0" dirty="0">
              <a:solidFill>
                <a:schemeClr val="bg1">
                  <a:lumMod val="50000"/>
                </a:schemeClr>
              </a:solidFill>
              <a:latin typeface="Calibri"/>
              <a:ea typeface="ヒラギノ角ゴ Pro W3" pitchFamily="86" charset="-128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6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534" r:id="rId12"/>
    <p:sldLayoutId id="2147484524" r:id="rId13"/>
    <p:sldLayoutId id="2147484525" r:id="rId14"/>
    <p:sldLayoutId id="2147484442" r:id="rId15"/>
    <p:sldLayoutId id="2147484535" r:id="rId16"/>
    <p:sldLayoutId id="214748452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61835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Light" charset="0"/>
          <a:ea typeface="Calibri Light" charset="0"/>
          <a:cs typeface="Calibri Light" charset="0"/>
        </a:defRPr>
      </a:lvl1pPr>
      <a:lvl2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2pPr>
      <a:lvl3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3pPr>
      <a:lvl4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4pPr>
      <a:lvl5pPr algn="l" defTabSz="861835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charset="0"/>
          <a:ea typeface="ＭＳ Ｐゴシック" charset="0"/>
        </a:defRPr>
      </a:lvl5pPr>
      <a:lvl6pPr marL="488601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6pPr>
      <a:lvl7pPr marL="977200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7pPr>
      <a:lvl8pPr marL="14658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8pPr>
      <a:lvl9pPr marL="1954402" algn="l" defTabSz="861836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pitchFamily="34" charset="0"/>
        </a:defRPr>
      </a:lvl9pPr>
    </p:titleStyle>
    <p:bodyStyle>
      <a:lvl1pPr marL="342829" indent="-342829" algn="l" defTabSz="861835" rtl="0" eaLnBrk="1" fontAlgn="base" hangingPunct="1">
        <a:spcBef>
          <a:spcPct val="0"/>
        </a:spcBef>
        <a:spcAft>
          <a:spcPts val="600"/>
        </a:spcAft>
        <a:buSzPct val="80000"/>
        <a:buChar char="•"/>
        <a:defRPr sz="30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342900" algn="l" defTabSz="861835" rtl="0" eaLnBrk="1" fontAlgn="base" hangingPunct="1">
        <a:spcBef>
          <a:spcPct val="0"/>
        </a:spcBef>
        <a:spcAft>
          <a:spcPts val="600"/>
        </a:spcAft>
        <a:buSzPct val="100000"/>
        <a:buFont typeface="Lucida Grande"/>
        <a:buChar char="-"/>
        <a:defRPr sz="26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084263" indent="-284163" algn="l" defTabSz="861835" rtl="0" eaLnBrk="1" fontAlgn="base" hangingPunct="1">
        <a:spcBef>
          <a:spcPct val="0"/>
        </a:spcBef>
        <a:spcAft>
          <a:spcPts val="300"/>
        </a:spcAft>
        <a:buFont typeface="Arial"/>
        <a:buChar char="•"/>
        <a:tabLst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428750" indent="-285750" algn="l" defTabSz="861835" rtl="0" eaLnBrk="1" fontAlgn="base" hangingPunct="1">
        <a:spcBef>
          <a:spcPct val="0"/>
        </a:spcBef>
        <a:spcAft>
          <a:spcPts val="0"/>
        </a:spcAft>
        <a:buSzPct val="89000"/>
        <a:buFont typeface="Lucida Grande"/>
        <a:buChar char="-"/>
        <a:defRPr sz="22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1714500" indent="-171450" algn="l" defTabSz="861835" rtl="0" eaLnBrk="1" fontAlgn="base" hangingPunct="1">
        <a:spcBef>
          <a:spcPct val="0"/>
        </a:spcBef>
        <a:spcAft>
          <a:spcPts val="0"/>
        </a:spcAft>
        <a:buSzPct val="75000"/>
        <a:buFont typeface="Lucida Grande"/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1148550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6pPr>
      <a:lvl7pPr marL="16371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7pPr>
      <a:lvl8pPr marL="2125751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8pPr>
      <a:lvl9pPr marL="2614353" indent="-174744" algn="l" defTabSz="861836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00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58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4402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30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1601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0203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8804" algn="l" defTabSz="977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Alice Eager, Bob Lazy, Charlie Curious</a:t>
            </a:r>
            <a:endParaRPr lang="en-US"/>
          </a:p>
        </p:txBody>
      </p:sp>
      <p:sp>
        <p:nvSpPr>
          <p:cNvPr id="14" name="Text Placeholder 1"/>
          <p:cNvSpPr txBox="1">
            <a:spLocks/>
          </p:cNvSpPr>
          <p:nvPr/>
        </p:nvSpPr>
        <p:spPr>
          <a:xfrm>
            <a:off x="2779854" y="1309019"/>
            <a:ext cx="34172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829" indent="-342829" algn="l" defTabSz="861835" rtl="0" eaLnBrk="1" fontAlgn="base" hangingPunct="1">
              <a:spcBef>
                <a:spcPct val="0"/>
              </a:spcBef>
              <a:spcAft>
                <a:spcPts val="600"/>
              </a:spcAft>
              <a:buSzPct val="80000"/>
              <a:buChar char="•"/>
              <a:defRPr sz="3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1pPr>
            <a:lvl2pPr marL="742950" indent="-342900" algn="l" defTabSz="861835" rtl="0" eaLnBrk="1" fontAlgn="base" hangingPunct="1">
              <a:spcBef>
                <a:spcPct val="0"/>
              </a:spcBef>
              <a:spcAft>
                <a:spcPts val="600"/>
              </a:spcAft>
              <a:buSzPct val="100000"/>
              <a:buFont typeface="Lucida Grande"/>
              <a:buChar char="-"/>
              <a:defRPr sz="26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2pPr>
            <a:lvl3pPr marL="1084263" indent="-284163" algn="l" defTabSz="861835" rtl="0" eaLnBrk="1" fontAlgn="base" hangingPunct="1">
              <a:spcBef>
                <a:spcPct val="0"/>
              </a:spcBef>
              <a:spcAft>
                <a:spcPts val="300"/>
              </a:spcAft>
              <a:buFont typeface="Arial"/>
              <a:buChar char="•"/>
              <a:tabLst/>
              <a:defRPr sz="22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3pPr>
            <a:lvl4pPr marL="1428750" indent="-285750" algn="l" defTabSz="861835" rtl="0" eaLnBrk="1" fontAlgn="base" hangingPunct="1">
              <a:spcBef>
                <a:spcPct val="0"/>
              </a:spcBef>
              <a:spcAft>
                <a:spcPts val="0"/>
              </a:spcAft>
              <a:buSzPct val="89000"/>
              <a:buFont typeface="Lucida Grande"/>
              <a:buChar char="-"/>
              <a:defRPr sz="22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4pPr>
            <a:lvl5pPr marL="1714500" indent="-171450" algn="l" defTabSz="861835" rtl="0" eaLnBrk="1" fontAlgn="base" hangingPunct="1">
              <a:spcBef>
                <a:spcPct val="0"/>
              </a:spcBef>
              <a:spcAft>
                <a:spcPts val="0"/>
              </a:spcAft>
              <a:buSzPct val="75000"/>
              <a:buFont typeface="Lucida Grande"/>
              <a:buChar char="»"/>
              <a:defRPr sz="20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defRPr>
            </a:lvl5pPr>
            <a:lvl6pPr marL="1148550" indent="-174744" algn="l" defTabSz="861836" rtl="0" eaLnBrk="1" fontAlgn="base" hangingPunct="1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1637151" indent="-174744" algn="l" defTabSz="861836" rtl="0" eaLnBrk="1" fontAlgn="base" hangingPunct="1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2125751" indent="-174744" algn="l" defTabSz="861836" rtl="0" eaLnBrk="1" fontAlgn="base" hangingPunct="1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614353" indent="-174744" algn="l" defTabSz="861836" rtl="0" eaLnBrk="1" fontAlgn="base" hangingPunct="1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sz="2000" dirty="0">
                <a:ea typeface="ＭＳ Ｐゴシック" pitchFamily="-108" charset="-128"/>
                <a:cs typeface="ＭＳ Ｐゴシック" pitchFamily="-108" charset="-128"/>
              </a:rPr>
              <a:t>Here is our solution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779854" y="2476500"/>
            <a:ext cx="2249346" cy="1752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>
              <a:latin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05300" y="2057400"/>
            <a:ext cx="2260600" cy="11938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8600" y="3098800"/>
            <a:ext cx="1600200" cy="1866900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574675" indent="-574675" algn="ctr" defTabSz="895350">
              <a:tabLst>
                <a:tab pos="533400" algn="r"/>
              </a:tabLst>
            </a:pPr>
            <a:endParaRPr lang="en-US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OUBLED@AAJ7IHQ0FFSXY5L9" val="2674"/>
</p:tagLst>
</file>

<file path=ppt/theme/theme1.xml><?xml version="1.0" encoding="utf-8"?>
<a:theme xmlns:a="http://schemas.openxmlformats.org/drawingml/2006/main" name="wolf_master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A9AD4"/>
      </a:accent1>
      <a:accent2>
        <a:srgbClr val="ED7C30"/>
      </a:accent2>
      <a:accent3>
        <a:srgbClr val="A4A5A4"/>
      </a:accent3>
      <a:accent4>
        <a:srgbClr val="FEBF00"/>
      </a:accent4>
      <a:accent5>
        <a:srgbClr val="4571C4"/>
      </a:accent5>
      <a:accent6>
        <a:srgbClr val="6FAC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574675" marR="0" indent="-574675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5334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300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FEFB00"/>
        </a:lt2>
        <a:accent1>
          <a:srgbClr val="0000FE"/>
        </a:accent1>
        <a:accent2>
          <a:srgbClr val="6598FF"/>
        </a:accent2>
        <a:accent3>
          <a:srgbClr val="AAAAAA"/>
        </a:accent3>
        <a:accent4>
          <a:srgbClr val="DADADA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E"/>
        </a:dk2>
        <a:lt2>
          <a:srgbClr val="000000"/>
        </a:lt2>
        <a:accent1>
          <a:srgbClr val="0000FE"/>
        </a:accent1>
        <a:accent2>
          <a:srgbClr val="6598FF"/>
        </a:accent2>
        <a:accent3>
          <a:srgbClr val="FFFFFF"/>
        </a:accent3>
        <a:accent4>
          <a:srgbClr val="000000"/>
        </a:accent4>
        <a:accent5>
          <a:srgbClr val="AAAAFE"/>
        </a:accent5>
        <a:accent6>
          <a:srgbClr val="5B89E7"/>
        </a:accent6>
        <a:hlink>
          <a:srgbClr val="33CB33"/>
        </a:hlink>
        <a:folHlink>
          <a:srgbClr val="FEF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60606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65656"/>
        </a:accent6>
        <a:hlink>
          <a:srgbClr val="909090"/>
        </a:hlink>
        <a:folHlink>
          <a:srgbClr val="D0D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676767"/>
        </a:dk1>
        <a:lt1>
          <a:srgbClr val="FFFFFF"/>
        </a:lt1>
        <a:dk2>
          <a:srgbClr val="000000"/>
        </a:dk2>
        <a:lt2>
          <a:srgbClr val="FFFF7F"/>
        </a:lt2>
        <a:accent1>
          <a:srgbClr val="00005A"/>
        </a:accent1>
        <a:accent2>
          <a:srgbClr val="0052D8"/>
        </a:accent2>
        <a:accent3>
          <a:srgbClr val="AAAAAA"/>
        </a:accent3>
        <a:accent4>
          <a:srgbClr val="DADADA"/>
        </a:accent4>
        <a:accent5>
          <a:srgbClr val="AAAAB5"/>
        </a:accent5>
        <a:accent6>
          <a:srgbClr val="0049C4"/>
        </a:accent6>
        <a:hlink>
          <a:srgbClr val="5F8DFF"/>
        </a:hlink>
        <a:folHlink>
          <a:srgbClr val="96C5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344B9"/>
        </a:dk2>
        <a:lt2>
          <a:srgbClr val="676767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2D7DFF"/>
        </a:hlink>
        <a:folHlink>
          <a:srgbClr val="0000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CC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676767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00000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137795</TotalTime>
  <Words>13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Calibri Light</vt:lpstr>
      <vt:lpstr>Lucida Grande</vt:lpstr>
      <vt:lpstr>ＭＳ Ｐゴシック</vt:lpstr>
      <vt:lpstr>Palatino</vt:lpstr>
      <vt:lpstr>Times New Roman</vt:lpstr>
      <vt:lpstr>ヒラギノ角ゴ Pro W3</vt:lpstr>
      <vt:lpstr>Arial</vt:lpstr>
      <vt:lpstr>wolf_master</vt:lpstr>
      <vt:lpstr>Alice Eager, Bob Lazy, Charlie Curious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Gatterbauer, Wolfgang</cp:lastModifiedBy>
  <cp:revision>2435</cp:revision>
  <cp:lastPrinted>2017-02-28T17:58:44Z</cp:lastPrinted>
  <dcterms:created xsi:type="dcterms:W3CDTF">2010-03-14T06:18:23Z</dcterms:created>
  <dcterms:modified xsi:type="dcterms:W3CDTF">2018-01-13T20:42:43Z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/>
  </property>
  <property fmtid="{D5CDD505-2E9C-101B-9397-08002B2CF9AE}" pid="3" name="DocIDinTitle">
    <vt:bool>true</vt:bool>
  </property>
  <property fmtid="{D5CDD505-2E9C-101B-9397-08002B2CF9AE}" pid="4" name="DocIDinSlide">
    <vt:bool>true</vt:bool>
  </property>
  <property fmtid="{D5CDD505-2E9C-101B-9397-08002B2CF9AE}" pid="5" name="DocIDPosition">
    <vt:i4>0</vt:i4>
  </property>
</Properties>
</file>