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309" r:id="rId3"/>
    <p:sldId id="330" r:id="rId4"/>
    <p:sldId id="269" r:id="rId5"/>
    <p:sldId id="313" r:id="rId6"/>
    <p:sldId id="315" r:id="rId7"/>
    <p:sldId id="314" r:id="rId8"/>
    <p:sldId id="316" r:id="rId9"/>
    <p:sldId id="332" r:id="rId10"/>
    <p:sldId id="333" r:id="rId11"/>
    <p:sldId id="317" r:id="rId12"/>
    <p:sldId id="319" r:id="rId13"/>
    <p:sldId id="318" r:id="rId14"/>
    <p:sldId id="334" r:id="rId15"/>
    <p:sldId id="331" r:id="rId16"/>
    <p:sldId id="320" r:id="rId17"/>
    <p:sldId id="287" r:id="rId18"/>
  </p:sldIdLst>
  <p:sldSz cx="9144000" cy="6858000" type="screen4x3"/>
  <p:notesSz cx="6858000" cy="9144000"/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48" autoAdjust="0"/>
    <p:restoredTop sz="94660"/>
  </p:normalViewPr>
  <p:slideViewPr>
    <p:cSldViewPr>
      <p:cViewPr varScale="1">
        <p:scale>
          <a:sx n="103" d="100"/>
          <a:sy n="103" d="100"/>
        </p:scale>
        <p:origin x="-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0B18F0-954F-474E-800A-853E660819CA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7BEF0-F076-4906-A921-C330E6E30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299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Queries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Queries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Queries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Queries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Queries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Queries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Queries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Queries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Queries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Queries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Queries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282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82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Advanced Queries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685800" cy="282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NEU CCIS Logo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456720" y="6607957"/>
            <a:ext cx="1524000" cy="20922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590800"/>
            <a:ext cx="8382000" cy="1470025"/>
          </a:xfrm>
        </p:spPr>
        <p:txBody>
          <a:bodyPr/>
          <a:lstStyle/>
          <a:p>
            <a:pPr algn="l"/>
            <a:r>
              <a:rPr lang="en-US" dirty="0" smtClean="0"/>
              <a:t>CS1100: Data, Databases, Queries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733800"/>
            <a:ext cx="6400800" cy="2514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Action Queries</a:t>
            </a:r>
          </a:p>
          <a:p>
            <a:pPr algn="l"/>
            <a:endParaRPr lang="en-US" dirty="0" smtClean="0"/>
          </a:p>
        </p:txBody>
      </p:sp>
      <p:pic>
        <p:nvPicPr>
          <p:cNvPr id="4" name="Picture 3" descr="NEU CCIS 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270" y="762000"/>
            <a:ext cx="6701051" cy="914400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Queries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Update and 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Change </a:t>
            </a:r>
            <a:r>
              <a:rPr lang="en-US" dirty="0" smtClean="0"/>
              <a:t>a field for </a:t>
            </a:r>
            <a:r>
              <a:rPr lang="en-US" dirty="0" smtClean="0"/>
              <a:t>everyone </a:t>
            </a:r>
            <a:r>
              <a:rPr lang="en-US" dirty="0" smtClean="0"/>
              <a:t>who placed an order.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667000"/>
            <a:ext cx="3781425" cy="348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419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Make-Table 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I</a:t>
            </a:r>
            <a:r>
              <a:rPr lang="en-US" dirty="0" smtClean="0"/>
              <a:t>f </a:t>
            </a:r>
            <a:r>
              <a:rPr lang="en-US" dirty="0"/>
              <a:t>you already have values stored in a table, </a:t>
            </a:r>
            <a:r>
              <a:rPr lang="en-US" dirty="0" smtClean="0"/>
              <a:t>Access </a:t>
            </a:r>
            <a:r>
              <a:rPr lang="en-US" dirty="0"/>
              <a:t>allows you to create a new table filled with values from that table. </a:t>
            </a:r>
            <a:endParaRPr lang="en-US" dirty="0" smtClean="0"/>
          </a:p>
          <a:p>
            <a:r>
              <a:rPr lang="en-US" dirty="0"/>
              <a:t>This </a:t>
            </a:r>
            <a:r>
              <a:rPr lang="en-US" dirty="0" smtClean="0"/>
              <a:t>query </a:t>
            </a:r>
            <a:r>
              <a:rPr lang="en-US" dirty="0"/>
              <a:t>is used to retrieve all or some fields of an existing table </a:t>
            </a:r>
            <a:r>
              <a:rPr lang="en-US" dirty="0" smtClean="0"/>
              <a:t>and</a:t>
            </a:r>
            <a:r>
              <a:rPr lang="en-US" dirty="0"/>
              <a:t> </a:t>
            </a:r>
            <a:r>
              <a:rPr lang="en-US" dirty="0" smtClean="0"/>
              <a:t>creates a </a:t>
            </a:r>
            <a:r>
              <a:rPr lang="en-US" dirty="0"/>
              <a:t>brand new table, independent of any existing table. 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Queries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40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/>
              <a:t>Make-Table Example: The Math department would like a new table of students who are Math majors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Queries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12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143000"/>
            <a:ext cx="4533900" cy="2259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352800"/>
            <a:ext cx="4648200" cy="196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5029200"/>
            <a:ext cx="4581525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477000" y="2272819"/>
            <a:ext cx="18288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Give the new table a name.</a:t>
            </a:r>
            <a:endParaRPr lang="en-US" dirty="0"/>
          </a:p>
        </p:txBody>
      </p:sp>
      <p:cxnSp>
        <p:nvCxnSpPr>
          <p:cNvPr id="9" name="Straight Arrow Connector 8"/>
          <p:cNvCxnSpPr>
            <a:stCxn id="7" idx="2"/>
          </p:cNvCxnSpPr>
          <p:nvPr/>
        </p:nvCxnSpPr>
        <p:spPr>
          <a:xfrm flipH="1">
            <a:off x="6477000" y="2919150"/>
            <a:ext cx="914400" cy="4834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05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 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Access </a:t>
            </a:r>
            <a:r>
              <a:rPr lang="en-US" dirty="0"/>
              <a:t>allows you to create a special query that can be used to add many records to a table in one step.</a:t>
            </a:r>
          </a:p>
          <a:p>
            <a:r>
              <a:rPr lang="en-US" dirty="0"/>
              <a:t>An Append Query allows you to add records to an existing </a:t>
            </a:r>
            <a:r>
              <a:rPr lang="en-US" dirty="0" smtClean="0"/>
              <a:t>table, retrieved </a:t>
            </a:r>
            <a:r>
              <a:rPr lang="en-US" dirty="0"/>
              <a:t>from one table and transferred to another table.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Queries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02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data to be appended should have the same fields as the fields in the table</a:t>
            </a:r>
          </a:p>
          <a:p>
            <a:r>
              <a:rPr lang="en-US" dirty="0" smtClean="0"/>
              <a:t>The fields should have the same data types</a:t>
            </a:r>
          </a:p>
          <a:p>
            <a:r>
              <a:rPr lang="en-US" dirty="0" smtClean="0"/>
              <a:t>Key violations can occur if the data to be appended has the same keys as some records in the table</a:t>
            </a:r>
          </a:p>
          <a:p>
            <a:r>
              <a:rPr lang="en-US" dirty="0" smtClean="0"/>
              <a:t>Data can be appended from another table or imported from another application such as Excel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Queries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94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Append Example: append incoming freshmen to the students table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Queries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15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0"/>
            <a:ext cx="6267450" cy="292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25" y="4152900"/>
            <a:ext cx="4867275" cy="224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934200" y="2305120"/>
            <a:ext cx="18288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Choose the table to append to</a:t>
            </a:r>
            <a:endParaRPr lang="en-US" dirty="0"/>
          </a:p>
        </p:txBody>
      </p:sp>
      <p:cxnSp>
        <p:nvCxnSpPr>
          <p:cNvPr id="9" name="Straight Arrow Connector 8"/>
          <p:cNvCxnSpPr>
            <a:stCxn id="7" idx="1"/>
          </p:cNvCxnSpPr>
          <p:nvPr/>
        </p:nvCxnSpPr>
        <p:spPr>
          <a:xfrm flipH="1" flipV="1">
            <a:off x="6400800" y="2628285"/>
            <a:ext cx="533400" cy="1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47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Delete 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delete a group of records in one action, you can use a Delete Query</a:t>
            </a:r>
            <a:endParaRPr lang="en-US" sz="2000" dirty="0"/>
          </a:p>
          <a:p>
            <a:r>
              <a:rPr lang="en-US" dirty="0" smtClean="0"/>
              <a:t>Allows you to select records to delete</a:t>
            </a:r>
          </a:p>
          <a:p>
            <a:r>
              <a:rPr lang="en-US" dirty="0" smtClean="0"/>
              <a:t>Like other action queries, it is irreversible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Queries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76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Action queries can be used to make changes to a database</a:t>
            </a:r>
          </a:p>
          <a:p>
            <a:r>
              <a:rPr lang="en-US" dirty="0"/>
              <a:t>Once </a:t>
            </a:r>
            <a:r>
              <a:rPr lang="en-US" dirty="0" smtClean="0"/>
              <a:t>an action query is </a:t>
            </a:r>
            <a:r>
              <a:rPr lang="en-US" dirty="0"/>
              <a:t>run, </a:t>
            </a:r>
            <a:r>
              <a:rPr lang="en-US" dirty="0" smtClean="0"/>
              <a:t>it is </a:t>
            </a:r>
            <a:r>
              <a:rPr lang="en-US" dirty="0"/>
              <a:t>executed and stays in the database even if the query is not </a:t>
            </a:r>
            <a:r>
              <a:rPr lang="en-US" dirty="0" smtClean="0"/>
              <a:t>saved</a:t>
            </a:r>
          </a:p>
          <a:p>
            <a:r>
              <a:rPr lang="en-US" dirty="0" smtClean="0"/>
              <a:t>Action queries are not reversible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Queries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48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Queries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438399"/>
          </a:xfrm>
        </p:spPr>
        <p:txBody>
          <a:bodyPr>
            <a:normAutofit/>
          </a:bodyPr>
          <a:lstStyle/>
          <a:p>
            <a:r>
              <a:rPr lang="en-US" dirty="0" smtClean="0"/>
              <a:t>So far we have used queries to extract and view data</a:t>
            </a:r>
          </a:p>
          <a:p>
            <a:r>
              <a:rPr lang="en-US" dirty="0" smtClean="0"/>
              <a:t>But can also be </a:t>
            </a:r>
            <a:r>
              <a:rPr lang="en-US" dirty="0"/>
              <a:t>used to create tables, perform data entry, modify records, etc</a:t>
            </a:r>
            <a:r>
              <a:rPr lang="en-US" dirty="0" smtClean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Queries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2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810000"/>
            <a:ext cx="4205287" cy="1437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667000" y="5334000"/>
            <a:ext cx="54864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The Query Type group under the Design tab contains commands for four types of action queries – Make Table, Append, Update and Delete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39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Action 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It is important to know that, </a:t>
            </a:r>
            <a:r>
              <a:rPr lang="en-US" dirty="0" smtClean="0"/>
              <a:t>action queries are </a:t>
            </a:r>
            <a:r>
              <a:rPr lang="en-US" dirty="0"/>
              <a:t>not creating a regular query in the strict sense. </a:t>
            </a:r>
            <a:endParaRPr lang="en-US" dirty="0" smtClean="0"/>
          </a:p>
          <a:p>
            <a:r>
              <a:rPr lang="en-US" dirty="0" smtClean="0"/>
              <a:t>Most </a:t>
            </a:r>
            <a:r>
              <a:rPr lang="en-US" dirty="0"/>
              <a:t>of these queries are usually useful only </a:t>
            </a:r>
            <a:r>
              <a:rPr lang="en-US" dirty="0" smtClean="0"/>
              <a:t>once</a:t>
            </a:r>
            <a:r>
              <a:rPr lang="en-US" dirty="0"/>
              <a:t> </a:t>
            </a:r>
            <a:r>
              <a:rPr lang="en-US" dirty="0" smtClean="0"/>
              <a:t>so often don’t need </a:t>
            </a:r>
            <a:r>
              <a:rPr lang="en-US" dirty="0"/>
              <a:t>to save </a:t>
            </a:r>
            <a:r>
              <a:rPr lang="en-US" dirty="0" smtClean="0"/>
              <a:t>them. </a:t>
            </a:r>
          </a:p>
          <a:p>
            <a:r>
              <a:rPr lang="en-US" dirty="0"/>
              <a:t>O</a:t>
            </a:r>
            <a:r>
              <a:rPr lang="en-US" dirty="0" smtClean="0"/>
              <a:t>nce it is run, </a:t>
            </a:r>
            <a:r>
              <a:rPr lang="en-US" dirty="0"/>
              <a:t>the related action is executed and stays </a:t>
            </a:r>
            <a:r>
              <a:rPr lang="en-US" dirty="0" smtClean="0"/>
              <a:t>in the </a:t>
            </a:r>
            <a:r>
              <a:rPr lang="en-US" dirty="0"/>
              <a:t>database even if </a:t>
            </a:r>
            <a:r>
              <a:rPr lang="en-US" dirty="0" smtClean="0"/>
              <a:t>the query is not saved – </a:t>
            </a:r>
            <a:r>
              <a:rPr lang="en-US" b="1" u="sng" dirty="0" smtClean="0"/>
              <a:t>and it’s irreversible</a:t>
            </a:r>
          </a:p>
          <a:p>
            <a:r>
              <a:rPr lang="en-US" dirty="0" smtClean="0"/>
              <a:t>Good idea to backup your DB before running action queries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Queries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23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The Database 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dirty="0" smtClean="0"/>
              <a:t>These are all of the tables in the Registrar database: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Queries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4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638425"/>
            <a:ext cx="6896100" cy="338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130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easy to use a table or query in Datasheet view to find a single record and change one value</a:t>
            </a:r>
          </a:p>
          <a:p>
            <a:r>
              <a:rPr lang="en-US" dirty="0" smtClean="0"/>
              <a:t>But if you want to make the same change to many records, instead of going through individual rows one by one, let Access do the work with a single Update Query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Queries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00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First test with Select 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dirty="0" smtClean="0"/>
              <a:t>Before running a query to update many records, create a query using criteria that select the records you want to update</a:t>
            </a:r>
          </a:p>
          <a:p>
            <a:r>
              <a:rPr lang="en-US" dirty="0" smtClean="0"/>
              <a:t>See how many rows need to be changed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Queries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4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Example: Change the CS </a:t>
            </a:r>
            <a:r>
              <a:rPr lang="en-US" dirty="0" smtClean="0"/>
              <a:t>or IS major </a:t>
            </a:r>
            <a:r>
              <a:rPr lang="en-US" dirty="0"/>
              <a:t>to CIS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dirty="0" smtClean="0"/>
              <a:t>We find 16 students that need to be changed in the database: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Queries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7</a:t>
            </a:fld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410075" y="3986213"/>
            <a:ext cx="819150" cy="1428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438400"/>
            <a:ext cx="3486150" cy="293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25" y="2466975"/>
            <a:ext cx="2771775" cy="347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443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Convert to an Update 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US" dirty="0" smtClean="0"/>
              <a:t>Now change the query so that it will update the table: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Queries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8</a:t>
            </a:fld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75" y="2209800"/>
            <a:ext cx="1457325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419475"/>
            <a:ext cx="3486150" cy="282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val 6"/>
          <p:cNvSpPr/>
          <p:nvPr/>
        </p:nvSpPr>
        <p:spPr>
          <a:xfrm>
            <a:off x="152400" y="5715000"/>
            <a:ext cx="7620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1828800"/>
            <a:ext cx="512445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629025"/>
            <a:ext cx="3810000" cy="261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9026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Criteria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 $10 surcharge to all heavy items.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2997" y="2323733"/>
            <a:ext cx="3258005" cy="2629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46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9695a6e1cebd1595264bf2f06d753a5921d6d3c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14788</TotalTime>
  <Words>644</Words>
  <Application>Microsoft Office PowerPoint</Application>
  <PresentationFormat>On-screen Show (4:3)</PresentationFormat>
  <Paragraphs>101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CS1100: Data, Databases, Queries</vt:lpstr>
      <vt:lpstr>Action Queries</vt:lpstr>
      <vt:lpstr>Action Queries</vt:lpstr>
      <vt:lpstr>The Database Layout</vt:lpstr>
      <vt:lpstr>Update Query</vt:lpstr>
      <vt:lpstr>First test with Select Query</vt:lpstr>
      <vt:lpstr>Example: Change the CS or IS major to CIS</vt:lpstr>
      <vt:lpstr>Convert to an Update Query</vt:lpstr>
      <vt:lpstr>Criteria Updates</vt:lpstr>
      <vt:lpstr>Update and Join</vt:lpstr>
      <vt:lpstr>Make-Table Query</vt:lpstr>
      <vt:lpstr>Make-Table Example: The Math department would like a new table of students who are Math majors:</vt:lpstr>
      <vt:lpstr>Append Query</vt:lpstr>
      <vt:lpstr>Appending Data</vt:lpstr>
      <vt:lpstr>Append Example: append incoming freshmen to the students table</vt:lpstr>
      <vt:lpstr>Delete Query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CS1100: Data &amp; Databases</dc:title>
  <dc:creator>Martin Schedlbauer</dc:creator>
  <cp:lastModifiedBy>Leena Razzaq</cp:lastModifiedBy>
  <cp:revision>79</cp:revision>
  <dcterms:created xsi:type="dcterms:W3CDTF">2010-11-08T22:41:18Z</dcterms:created>
  <dcterms:modified xsi:type="dcterms:W3CDTF">2013-11-12T19:28:44Z</dcterms:modified>
</cp:coreProperties>
</file>