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9" r:id="rId3"/>
    <p:sldId id="330" r:id="rId4"/>
    <p:sldId id="269" r:id="rId5"/>
    <p:sldId id="313" r:id="rId6"/>
    <p:sldId id="315" r:id="rId7"/>
    <p:sldId id="314" r:id="rId8"/>
    <p:sldId id="316" r:id="rId9"/>
    <p:sldId id="332" r:id="rId10"/>
    <p:sldId id="333" r:id="rId11"/>
    <p:sldId id="317" r:id="rId12"/>
    <p:sldId id="319" r:id="rId13"/>
    <p:sldId id="318" r:id="rId14"/>
    <p:sldId id="334" r:id="rId15"/>
    <p:sldId id="331" r:id="rId16"/>
    <p:sldId id="320" r:id="rId17"/>
    <p:sldId id="287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8" autoAdjust="0"/>
    <p:restoredTop sz="94660"/>
  </p:normalViewPr>
  <p:slideViewPr>
    <p:cSldViewPr>
      <p:cViewPr varScale="1">
        <p:scale>
          <a:sx n="103" d="100"/>
          <a:sy n="103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/>
          <a:lstStyle/>
          <a:p>
            <a:pPr algn="l"/>
            <a:r>
              <a:rPr lang="en-US" dirty="0" smtClean="0"/>
              <a:t>CS1100: Data, Databases, Queries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6400800" cy="2514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Action Queries</a:t>
            </a:r>
          </a:p>
          <a:p>
            <a:pPr algn="l"/>
            <a:endParaRPr lang="en-US" dirty="0" smtClean="0"/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and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</a:t>
            </a:r>
            <a:r>
              <a:rPr lang="en-US" dirty="0" smtClean="0"/>
              <a:t>a field for </a:t>
            </a:r>
            <a:r>
              <a:rPr lang="en-US" dirty="0" smtClean="0"/>
              <a:t>everyone </a:t>
            </a:r>
            <a:r>
              <a:rPr lang="en-US" dirty="0" smtClean="0"/>
              <a:t>who placed an order.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7000"/>
            <a:ext cx="378142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19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Make-Table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you already have values stored in a table, </a:t>
            </a:r>
            <a:r>
              <a:rPr lang="en-US" dirty="0" smtClean="0"/>
              <a:t>Access </a:t>
            </a:r>
            <a:r>
              <a:rPr lang="en-US" dirty="0"/>
              <a:t>allows you to create a new table filled with values from that table. </a:t>
            </a:r>
            <a:endParaRPr lang="en-US" dirty="0" smtClean="0"/>
          </a:p>
          <a:p>
            <a:r>
              <a:rPr lang="en-US" dirty="0"/>
              <a:t>This </a:t>
            </a:r>
            <a:r>
              <a:rPr lang="en-US" dirty="0" smtClean="0"/>
              <a:t>query </a:t>
            </a:r>
            <a:r>
              <a:rPr lang="en-US" dirty="0"/>
              <a:t>is used to retrieve all or some fields of an existing table </a:t>
            </a: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creates a </a:t>
            </a:r>
            <a:r>
              <a:rPr lang="en-US" dirty="0"/>
              <a:t>brand new table, independent of any existing table.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Make-Table Example: The Math department would like a new table of students who are Math majors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4533900" cy="225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52800"/>
            <a:ext cx="464820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029200"/>
            <a:ext cx="45815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77000" y="2272819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Give the new table a name.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6477000" y="2919150"/>
            <a:ext cx="914400" cy="4834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5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allows you to create a special query that can be used to add many records to a table in one step.</a:t>
            </a:r>
          </a:p>
          <a:p>
            <a:r>
              <a:rPr lang="en-US" dirty="0"/>
              <a:t>An Append Query allows you to add records to an existing </a:t>
            </a:r>
            <a:r>
              <a:rPr lang="en-US" dirty="0" smtClean="0"/>
              <a:t>table, retrieved </a:t>
            </a:r>
            <a:r>
              <a:rPr lang="en-US" dirty="0"/>
              <a:t>from one table and transferred to another table.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data to be appended should have the same fields as the fields in the table</a:t>
            </a:r>
          </a:p>
          <a:p>
            <a:r>
              <a:rPr lang="en-US" dirty="0" smtClean="0"/>
              <a:t>The fields should have the same data types</a:t>
            </a:r>
          </a:p>
          <a:p>
            <a:r>
              <a:rPr lang="en-US" dirty="0" smtClean="0"/>
              <a:t>Key violations can occur if the data to be appended has the same keys as some records in the table</a:t>
            </a:r>
          </a:p>
          <a:p>
            <a:r>
              <a:rPr lang="en-US" dirty="0" smtClean="0"/>
              <a:t>Data can be appended from another table or imported from another application such as Excel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Append Example: append incoming freshmen to the students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62674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152900"/>
            <a:ext cx="48672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34200" y="2305120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Choose the table to append to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6400800" y="2628285"/>
            <a:ext cx="533400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delete a group of records in one action, you can use a Delete Query</a:t>
            </a:r>
            <a:endParaRPr lang="en-US" sz="2000" dirty="0"/>
          </a:p>
          <a:p>
            <a:r>
              <a:rPr lang="en-US" dirty="0" smtClean="0"/>
              <a:t>Allows you to select records to delete</a:t>
            </a:r>
          </a:p>
          <a:p>
            <a:r>
              <a:rPr lang="en-US" dirty="0" smtClean="0"/>
              <a:t>Like other action queries, it is irreversible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queries can be used to make changes to a database</a:t>
            </a:r>
          </a:p>
          <a:p>
            <a:r>
              <a:rPr lang="en-US" dirty="0"/>
              <a:t>Once </a:t>
            </a:r>
            <a:r>
              <a:rPr lang="en-US" dirty="0" smtClean="0"/>
              <a:t>an action query is </a:t>
            </a:r>
            <a:r>
              <a:rPr lang="en-US" dirty="0"/>
              <a:t>run, </a:t>
            </a:r>
            <a:r>
              <a:rPr lang="en-US" dirty="0" smtClean="0"/>
              <a:t>it is </a:t>
            </a:r>
            <a:r>
              <a:rPr lang="en-US" dirty="0"/>
              <a:t>executed and stays in the database even if the query is not </a:t>
            </a:r>
            <a:r>
              <a:rPr lang="en-US" dirty="0" smtClean="0"/>
              <a:t>saved</a:t>
            </a:r>
          </a:p>
          <a:p>
            <a:r>
              <a:rPr lang="en-US" dirty="0" smtClean="0"/>
              <a:t>Action queries are not reversible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Queries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438399"/>
          </a:xfrm>
        </p:spPr>
        <p:txBody>
          <a:bodyPr>
            <a:normAutofit/>
          </a:bodyPr>
          <a:lstStyle/>
          <a:p>
            <a:r>
              <a:rPr lang="en-US" dirty="0" smtClean="0"/>
              <a:t>So far we have used queries to extract and view data</a:t>
            </a:r>
          </a:p>
          <a:p>
            <a:r>
              <a:rPr lang="en-US" dirty="0" smtClean="0"/>
              <a:t>But can also be </a:t>
            </a:r>
            <a:r>
              <a:rPr lang="en-US" dirty="0"/>
              <a:t>used to create tables, perform data entry, modify records, etc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0"/>
            <a:ext cx="4205287" cy="1437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7000" y="5334000"/>
            <a:ext cx="5486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Query Type group under the Design tab contains commands for four types of action queries – Make Table, Append, Update and Delete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9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Action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is important to know that, </a:t>
            </a:r>
            <a:r>
              <a:rPr lang="en-US" dirty="0" smtClean="0"/>
              <a:t>action queries are </a:t>
            </a:r>
            <a:r>
              <a:rPr lang="en-US" dirty="0"/>
              <a:t>not creating a regular query in the strict sense.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of these queries are usually useful only </a:t>
            </a:r>
            <a:r>
              <a:rPr lang="en-US" dirty="0" smtClean="0"/>
              <a:t>once</a:t>
            </a:r>
            <a:r>
              <a:rPr lang="en-US" dirty="0"/>
              <a:t> </a:t>
            </a:r>
            <a:r>
              <a:rPr lang="en-US" dirty="0" smtClean="0"/>
              <a:t>so often don’t need </a:t>
            </a:r>
            <a:r>
              <a:rPr lang="en-US" dirty="0"/>
              <a:t>to save </a:t>
            </a:r>
            <a:r>
              <a:rPr lang="en-US" dirty="0" smtClean="0"/>
              <a:t>them. </a:t>
            </a:r>
          </a:p>
          <a:p>
            <a:r>
              <a:rPr lang="en-US" dirty="0"/>
              <a:t>O</a:t>
            </a:r>
            <a:r>
              <a:rPr lang="en-US" dirty="0" smtClean="0"/>
              <a:t>nce it is run, </a:t>
            </a:r>
            <a:r>
              <a:rPr lang="en-US" dirty="0"/>
              <a:t>the related action is executed and stays </a:t>
            </a:r>
            <a:r>
              <a:rPr lang="en-US" dirty="0" smtClean="0"/>
              <a:t>in the </a:t>
            </a:r>
            <a:r>
              <a:rPr lang="en-US" dirty="0"/>
              <a:t>database even if </a:t>
            </a:r>
            <a:r>
              <a:rPr lang="en-US" dirty="0" smtClean="0"/>
              <a:t>the query is not saved – </a:t>
            </a:r>
            <a:r>
              <a:rPr lang="en-US" b="1" u="sng" dirty="0" smtClean="0"/>
              <a:t>and it’s irreversible</a:t>
            </a:r>
          </a:p>
          <a:p>
            <a:r>
              <a:rPr lang="en-US" dirty="0" smtClean="0"/>
              <a:t>Good idea to backup your DB before running action queries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Database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These are all of the tables in the Registrar database: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38425"/>
            <a:ext cx="68961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30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easy to use a table or query in Datasheet view to find a single record and change one value</a:t>
            </a:r>
          </a:p>
          <a:p>
            <a:r>
              <a:rPr lang="en-US" dirty="0" smtClean="0"/>
              <a:t>But if you want to make the same change to many records, instead of going through individual rows one by one, let Access do the work with a single Update Query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0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First test with Select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Before running a query to update many records, create a query using criteria that select the records you want to update</a:t>
            </a:r>
          </a:p>
          <a:p>
            <a:r>
              <a:rPr lang="en-US" dirty="0" smtClean="0"/>
              <a:t>See how many rows need to be changed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Change the CS </a:t>
            </a:r>
            <a:r>
              <a:rPr lang="en-US" dirty="0" smtClean="0"/>
              <a:t>or IS major </a:t>
            </a:r>
            <a:r>
              <a:rPr lang="en-US" dirty="0"/>
              <a:t>to CIS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We find 16 students that need to be changed in the database: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7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410075" y="3986213"/>
            <a:ext cx="819150" cy="142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348615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2466975"/>
            <a:ext cx="2771775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4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Convert to an Update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Now change the query so that it will update the table: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Queries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2209800"/>
            <a:ext cx="14573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19475"/>
            <a:ext cx="348615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52400" y="57150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1828800"/>
            <a:ext cx="51244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629025"/>
            <a:ext cx="38100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02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$10 surcharge to all heavy items.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97" y="2323733"/>
            <a:ext cx="3258005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6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695a6e1cebd1595264bf2f06d753a5921d6d3c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14788</TotalTime>
  <Words>644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CS1100: Data, Databases, Queries</vt:lpstr>
      <vt:lpstr>Action Queries</vt:lpstr>
      <vt:lpstr>Action Queries</vt:lpstr>
      <vt:lpstr>The Database Layout</vt:lpstr>
      <vt:lpstr>Update Query</vt:lpstr>
      <vt:lpstr>First test with Select Query</vt:lpstr>
      <vt:lpstr>Example: Change the CS or IS major to CIS</vt:lpstr>
      <vt:lpstr>Convert to an Update Query</vt:lpstr>
      <vt:lpstr>Criteria Updates</vt:lpstr>
      <vt:lpstr>Update and Join</vt:lpstr>
      <vt:lpstr>Make-Table Query</vt:lpstr>
      <vt:lpstr>Make-Table Example: The Math department would like a new table of students who are Math majors:</vt:lpstr>
      <vt:lpstr>Append Query</vt:lpstr>
      <vt:lpstr>Appending Data</vt:lpstr>
      <vt:lpstr>Append Example: append incoming freshmen to the students table</vt:lpstr>
      <vt:lpstr>Delete Query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CS1100: Data &amp; Databases</dc:title>
  <dc:creator>Martin Schedlbauer</dc:creator>
  <cp:lastModifiedBy>Leena Razzaq</cp:lastModifiedBy>
  <cp:revision>79</cp:revision>
  <dcterms:created xsi:type="dcterms:W3CDTF">2010-11-08T22:41:18Z</dcterms:created>
  <dcterms:modified xsi:type="dcterms:W3CDTF">2013-11-12T19:28:44Z</dcterms:modified>
</cp:coreProperties>
</file>