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799"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799" cy="457200"/>
          </a:xfrm>
          <a:prstGeom prst="rect">
            <a:avLst/>
          </a:prstGeom>
          <a:noFill/>
          <a:ln>
            <a:noFill/>
          </a:ln>
        </p:spPr>
        <p:txBody>
          <a:bodyPr anchorCtr="0" anchor="t" bIns="91425" lIns="91425" spcFirstLastPara="1" rIns="91425" wrap="square" tIns="91425"/>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799"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 name="Shape 44"/>
        <p:cNvGrpSpPr/>
        <p:nvPr/>
      </p:nvGrpSpPr>
      <p:grpSpPr>
        <a:xfrm>
          <a:off x="0" y="0"/>
          <a:ext cx="0" cy="0"/>
          <a:chOff x="0" y="0"/>
          <a:chExt cx="0" cy="0"/>
        </a:xfrm>
      </p:grpSpPr>
      <p:sp>
        <p:nvSpPr>
          <p:cNvPr id="45" name="Google Shape;4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 name="Google Shape;46;p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2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135" name="Google Shape;13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2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146" name="Google Shape;14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2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157" name="Google Shape;157;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2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167" name="Google Shape;16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3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180" name="Google Shape;180;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3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191" name="Google Shape;19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3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200" name="Google Shape;200;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3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215" name="Google Shape;215;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3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223" name="Google Shape;223;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4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241" name="Google Shape;241;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55" name="Google Shape;5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4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255" name="Google Shape;255;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4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271" name="Google Shape;271;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4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288" name="Google Shape;288;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4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298" name="Google Shape;298;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5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316" name="Google Shape;316;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5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327" name="Google Shape;327;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p5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337" name="Google Shape;337;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5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346" name="Google Shape;346;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p5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358" name="Google Shape;358;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p6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372" name="Google Shape;372;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62" name="Google Shape;6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p6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390" name="Google Shape;390;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p6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405" name="Google Shape;405;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p6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414" name="Google Shape;414;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p6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422" name="Google Shape;422;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p7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430" name="Google Shape;430;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p7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437" name="Google Shape;437;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p7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450" name="Google Shape;450;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1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69" name="Google Shape;6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p1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78" name="Google Shape;7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1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85" name="Google Shape;8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1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99" name="Google Shape;9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1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108" name="Google Shape;10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2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120" name="Google Shape;12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 name="Shape 17"/>
        <p:cNvGrpSpPr/>
        <p:nvPr/>
      </p:nvGrpSpPr>
      <p:grpSpPr>
        <a:xfrm>
          <a:off x="0" y="0"/>
          <a:ext cx="0" cy="0"/>
          <a:chOff x="0" y="0"/>
          <a:chExt cx="0" cy="0"/>
        </a:xfrm>
      </p:grpSpPr>
      <p:sp>
        <p:nvSpPr>
          <p:cNvPr id="18" name="Google Shape;18;p2"/>
          <p:cNvSpPr txBox="1"/>
          <p:nvPr>
            <p:ph type="ctrTitle"/>
          </p:nvPr>
        </p:nvSpPr>
        <p:spPr>
          <a:xfrm>
            <a:off x="457200" y="751679"/>
            <a:ext cx="8229600" cy="4012799"/>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accent1"/>
              </a:buClr>
              <a:buSzPts val="1400"/>
              <a:buFont typeface="Arial"/>
              <a:buNone/>
              <a:defRPr b="1" i="0" sz="3600" u="none" cap="none" strike="noStrike">
                <a:solidFill>
                  <a:schemeClr val="accent1"/>
                </a:solidFill>
                <a:latin typeface="Arial"/>
                <a:ea typeface="Arial"/>
                <a:cs typeface="Arial"/>
                <a:sym typeface="Arial"/>
              </a:defRPr>
            </a:lvl1pPr>
            <a:lvl2pPr indent="0" lvl="1">
              <a:spcBef>
                <a:spcPts val="0"/>
              </a:spcBef>
              <a:spcAft>
                <a:spcPts val="0"/>
              </a:spcAft>
              <a:buClr>
                <a:schemeClr val="accent1"/>
              </a:buClr>
              <a:buSzPts val="1400"/>
              <a:buFont typeface="Arial"/>
              <a:buNone/>
              <a:defRPr b="1" sz="7200">
                <a:solidFill>
                  <a:schemeClr val="accent1"/>
                </a:solidFill>
              </a:defRPr>
            </a:lvl2pPr>
            <a:lvl3pPr indent="0" lvl="2">
              <a:spcBef>
                <a:spcPts val="0"/>
              </a:spcBef>
              <a:spcAft>
                <a:spcPts val="0"/>
              </a:spcAft>
              <a:buClr>
                <a:schemeClr val="accent1"/>
              </a:buClr>
              <a:buSzPts val="1400"/>
              <a:buFont typeface="Arial"/>
              <a:buNone/>
              <a:defRPr b="1" sz="7200">
                <a:solidFill>
                  <a:schemeClr val="accent1"/>
                </a:solidFill>
              </a:defRPr>
            </a:lvl3pPr>
            <a:lvl4pPr indent="0" lvl="3">
              <a:spcBef>
                <a:spcPts val="0"/>
              </a:spcBef>
              <a:spcAft>
                <a:spcPts val="0"/>
              </a:spcAft>
              <a:buClr>
                <a:schemeClr val="accent1"/>
              </a:buClr>
              <a:buSzPts val="1400"/>
              <a:buFont typeface="Arial"/>
              <a:buNone/>
              <a:defRPr b="1" sz="7200">
                <a:solidFill>
                  <a:schemeClr val="accent1"/>
                </a:solidFill>
              </a:defRPr>
            </a:lvl4pPr>
            <a:lvl5pPr indent="0" lvl="4">
              <a:spcBef>
                <a:spcPts val="0"/>
              </a:spcBef>
              <a:spcAft>
                <a:spcPts val="0"/>
              </a:spcAft>
              <a:buClr>
                <a:schemeClr val="accent1"/>
              </a:buClr>
              <a:buSzPts val="1400"/>
              <a:buFont typeface="Arial"/>
              <a:buNone/>
              <a:defRPr b="1" sz="7200">
                <a:solidFill>
                  <a:schemeClr val="accent1"/>
                </a:solidFill>
              </a:defRPr>
            </a:lvl5pPr>
            <a:lvl6pPr indent="0" lvl="5">
              <a:spcBef>
                <a:spcPts val="0"/>
              </a:spcBef>
              <a:spcAft>
                <a:spcPts val="0"/>
              </a:spcAft>
              <a:buClr>
                <a:schemeClr val="accent1"/>
              </a:buClr>
              <a:buSzPts val="1400"/>
              <a:buFont typeface="Arial"/>
              <a:buNone/>
              <a:defRPr b="1" sz="7200">
                <a:solidFill>
                  <a:schemeClr val="accent1"/>
                </a:solidFill>
              </a:defRPr>
            </a:lvl6pPr>
            <a:lvl7pPr indent="0" lvl="6">
              <a:spcBef>
                <a:spcPts val="0"/>
              </a:spcBef>
              <a:spcAft>
                <a:spcPts val="0"/>
              </a:spcAft>
              <a:buClr>
                <a:schemeClr val="accent1"/>
              </a:buClr>
              <a:buSzPts val="1400"/>
              <a:buFont typeface="Arial"/>
              <a:buNone/>
              <a:defRPr b="1" sz="7200">
                <a:solidFill>
                  <a:schemeClr val="accent1"/>
                </a:solidFill>
              </a:defRPr>
            </a:lvl7pPr>
            <a:lvl8pPr indent="0" lvl="7">
              <a:spcBef>
                <a:spcPts val="0"/>
              </a:spcBef>
              <a:spcAft>
                <a:spcPts val="0"/>
              </a:spcAft>
              <a:buClr>
                <a:schemeClr val="accent1"/>
              </a:buClr>
              <a:buSzPts val="1400"/>
              <a:buFont typeface="Arial"/>
              <a:buNone/>
              <a:defRPr b="1" sz="7200">
                <a:solidFill>
                  <a:schemeClr val="accent1"/>
                </a:solidFill>
              </a:defRPr>
            </a:lvl8pPr>
            <a:lvl9pPr indent="0" lvl="8">
              <a:spcBef>
                <a:spcPts val="0"/>
              </a:spcBef>
              <a:spcAft>
                <a:spcPts val="0"/>
              </a:spcAft>
              <a:buClr>
                <a:schemeClr val="accent1"/>
              </a:buClr>
              <a:buSzPts val="1400"/>
              <a:buFont typeface="Arial"/>
              <a:buNone/>
              <a:defRPr b="1" sz="7200">
                <a:solidFill>
                  <a:schemeClr val="accent1"/>
                </a:solidFill>
              </a:defRPr>
            </a:lvl9pPr>
          </a:lstStyle>
          <a:p/>
        </p:txBody>
      </p:sp>
      <p:sp>
        <p:nvSpPr>
          <p:cNvPr id="19" name="Google Shape;19;p2"/>
          <p:cNvSpPr txBox="1"/>
          <p:nvPr>
            <p:ph idx="1" type="subTitle"/>
          </p:nvPr>
        </p:nvSpPr>
        <p:spPr>
          <a:xfrm>
            <a:off x="457200" y="4955197"/>
            <a:ext cx="8229600" cy="12087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1pPr>
            <a:lvl2pPr indent="0" lvl="1" marL="457200" marR="0" rtl="0" algn="l">
              <a:lnSpc>
                <a:spcPct val="100000"/>
              </a:lnSpc>
              <a:spcBef>
                <a:spcPts val="0"/>
              </a:spcBef>
              <a:spcAft>
                <a:spcPts val="0"/>
              </a:spcAft>
              <a:buClr>
                <a:schemeClr val="dk2"/>
              </a:buClr>
              <a:buSzPts val="1400"/>
              <a:buFont typeface="Arial"/>
              <a:buNone/>
              <a:defRPr b="0" i="0" sz="4800" u="none" cap="none" strike="noStrike">
                <a:solidFill>
                  <a:schemeClr val="dk2"/>
                </a:solidFill>
                <a:latin typeface="Arial"/>
                <a:ea typeface="Arial"/>
                <a:cs typeface="Arial"/>
                <a:sym typeface="Arial"/>
              </a:defRPr>
            </a:lvl2pPr>
            <a:lvl3pPr indent="0" lvl="2" marL="914400" marR="0" rtl="0" algn="l">
              <a:lnSpc>
                <a:spcPct val="100000"/>
              </a:lnSpc>
              <a:spcBef>
                <a:spcPts val="0"/>
              </a:spcBef>
              <a:spcAft>
                <a:spcPts val="0"/>
              </a:spcAft>
              <a:buClr>
                <a:schemeClr val="dk2"/>
              </a:buClr>
              <a:buSzPts val="1400"/>
              <a:buFont typeface="Arial"/>
              <a:buNone/>
              <a:defRPr b="0" i="0" sz="4800" u="none" cap="none" strike="noStrike">
                <a:solidFill>
                  <a:schemeClr val="dk2"/>
                </a:solidFill>
                <a:latin typeface="Arial"/>
                <a:ea typeface="Arial"/>
                <a:cs typeface="Arial"/>
                <a:sym typeface="Arial"/>
              </a:defRPr>
            </a:lvl3pPr>
            <a:lvl4pPr indent="0" lvl="3" marL="1371600" marR="0" rtl="0" algn="l">
              <a:lnSpc>
                <a:spcPct val="100000"/>
              </a:lnSpc>
              <a:spcBef>
                <a:spcPts val="0"/>
              </a:spcBef>
              <a:spcAft>
                <a:spcPts val="0"/>
              </a:spcAft>
              <a:buClr>
                <a:schemeClr val="dk2"/>
              </a:buClr>
              <a:buSzPts val="1400"/>
              <a:buFont typeface="Arial"/>
              <a:buNone/>
              <a:defRPr b="0" i="0" sz="4800" u="none" cap="none" strike="noStrike">
                <a:solidFill>
                  <a:schemeClr val="dk2"/>
                </a:solidFill>
                <a:latin typeface="Arial"/>
                <a:ea typeface="Arial"/>
                <a:cs typeface="Arial"/>
                <a:sym typeface="Arial"/>
              </a:defRPr>
            </a:lvl4pPr>
            <a:lvl5pPr indent="0" lvl="4" marL="1828800" marR="0" rtl="0" algn="l">
              <a:lnSpc>
                <a:spcPct val="100000"/>
              </a:lnSpc>
              <a:spcBef>
                <a:spcPts val="0"/>
              </a:spcBef>
              <a:spcAft>
                <a:spcPts val="0"/>
              </a:spcAft>
              <a:buClr>
                <a:schemeClr val="dk2"/>
              </a:buClr>
              <a:buSzPts val="1400"/>
              <a:buFont typeface="Arial"/>
              <a:buNone/>
              <a:defRPr b="0" i="0" sz="4800" u="none" cap="none" strike="noStrike">
                <a:solidFill>
                  <a:schemeClr val="dk2"/>
                </a:solidFill>
                <a:latin typeface="Arial"/>
                <a:ea typeface="Arial"/>
                <a:cs typeface="Arial"/>
                <a:sym typeface="Arial"/>
              </a:defRPr>
            </a:lvl5pPr>
            <a:lvl6pPr indent="0" lvl="5" marL="2286000" marR="0" rtl="0" algn="l">
              <a:lnSpc>
                <a:spcPct val="100000"/>
              </a:lnSpc>
              <a:spcBef>
                <a:spcPts val="0"/>
              </a:spcBef>
              <a:spcAft>
                <a:spcPts val="0"/>
              </a:spcAft>
              <a:buClr>
                <a:schemeClr val="dk2"/>
              </a:buClr>
              <a:buSzPts val="1400"/>
              <a:buFont typeface="Arial"/>
              <a:buNone/>
              <a:defRPr b="0" i="0" sz="4800" u="none" cap="none" strike="noStrike">
                <a:solidFill>
                  <a:schemeClr val="dk2"/>
                </a:solidFill>
                <a:latin typeface="Arial"/>
                <a:ea typeface="Arial"/>
                <a:cs typeface="Arial"/>
                <a:sym typeface="Arial"/>
              </a:defRPr>
            </a:lvl6pPr>
            <a:lvl7pPr indent="0" lvl="6" marL="2743200" marR="0" rtl="0" algn="l">
              <a:lnSpc>
                <a:spcPct val="100000"/>
              </a:lnSpc>
              <a:spcBef>
                <a:spcPts val="0"/>
              </a:spcBef>
              <a:spcAft>
                <a:spcPts val="0"/>
              </a:spcAft>
              <a:buClr>
                <a:schemeClr val="dk2"/>
              </a:buClr>
              <a:buSzPts val="1400"/>
              <a:buFont typeface="Arial"/>
              <a:buNone/>
              <a:defRPr b="0" i="0" sz="4800" u="none" cap="none" strike="noStrike">
                <a:solidFill>
                  <a:schemeClr val="dk2"/>
                </a:solidFill>
                <a:latin typeface="Arial"/>
                <a:ea typeface="Arial"/>
                <a:cs typeface="Arial"/>
                <a:sym typeface="Arial"/>
              </a:defRPr>
            </a:lvl7pPr>
            <a:lvl8pPr indent="0" lvl="7" marL="3200400" marR="0" rtl="0" algn="l">
              <a:lnSpc>
                <a:spcPct val="100000"/>
              </a:lnSpc>
              <a:spcBef>
                <a:spcPts val="0"/>
              </a:spcBef>
              <a:spcAft>
                <a:spcPts val="0"/>
              </a:spcAft>
              <a:buClr>
                <a:schemeClr val="dk2"/>
              </a:buClr>
              <a:buSzPts val="1400"/>
              <a:buFont typeface="Arial"/>
              <a:buNone/>
              <a:defRPr b="0" i="0" sz="4800" u="none" cap="none" strike="noStrike">
                <a:solidFill>
                  <a:schemeClr val="dk2"/>
                </a:solidFill>
                <a:latin typeface="Arial"/>
                <a:ea typeface="Arial"/>
                <a:cs typeface="Arial"/>
                <a:sym typeface="Arial"/>
              </a:defRPr>
            </a:lvl8pPr>
            <a:lvl9pPr indent="0" lvl="8" marL="3657600" marR="0" rtl="0" algn="l">
              <a:lnSpc>
                <a:spcPct val="100000"/>
              </a:lnSpc>
              <a:spcBef>
                <a:spcPts val="0"/>
              </a:spcBef>
              <a:spcAft>
                <a:spcPts val="0"/>
              </a:spcAft>
              <a:buClr>
                <a:schemeClr val="dk2"/>
              </a:buClr>
              <a:buSzPts val="1400"/>
              <a:buFont typeface="Arial"/>
              <a:buNone/>
              <a:defRPr b="0" i="0" sz="4800" u="none" cap="none" strike="noStrike">
                <a:solidFill>
                  <a:schemeClr val="dk2"/>
                </a:solidFill>
                <a:latin typeface="Arial"/>
                <a:ea typeface="Arial"/>
                <a:cs typeface="Arial"/>
                <a:sym typeface="Arial"/>
              </a:defRPr>
            </a:lvl9pPr>
          </a:lstStyle>
          <a:p/>
        </p:txBody>
      </p:sp>
      <p:cxnSp>
        <p:nvCxnSpPr>
          <p:cNvPr id="20" name="Google Shape;20;p2"/>
          <p:cNvCxnSpPr/>
          <p:nvPr/>
        </p:nvCxnSpPr>
        <p:spPr>
          <a:xfrm>
            <a:off x="457200" y="548639"/>
            <a:ext cx="8229600" cy="0"/>
          </a:xfrm>
          <a:prstGeom prst="straightConnector1">
            <a:avLst/>
          </a:prstGeom>
          <a:noFill/>
          <a:ln cap="flat" cmpd="sng" w="57150">
            <a:solidFill>
              <a:schemeClr val="accent1"/>
            </a:solidFill>
            <a:prstDash val="solid"/>
            <a:round/>
            <a:headEnd len="sm" w="sm" type="none"/>
            <a:tailEnd len="sm" w="sm" type="none"/>
          </a:ln>
        </p:spPr>
      </p:cxnSp>
      <p:cxnSp>
        <p:nvCxnSpPr>
          <p:cNvPr id="21" name="Google Shape;21;p2"/>
          <p:cNvCxnSpPr/>
          <p:nvPr/>
        </p:nvCxnSpPr>
        <p:spPr>
          <a:xfrm>
            <a:off x="457200" y="4844510"/>
            <a:ext cx="8229600" cy="0"/>
          </a:xfrm>
          <a:prstGeom prst="straightConnector1">
            <a:avLst/>
          </a:prstGeom>
          <a:noFill/>
          <a:ln cap="flat" cmpd="sng" w="57150">
            <a:solidFill>
              <a:schemeClr val="accent1"/>
            </a:solidFill>
            <a:prstDash val="solid"/>
            <a:round/>
            <a:headEnd len="sm" w="sm" type="none"/>
            <a:tailEnd len="sm" w="sm" type="none"/>
          </a:ln>
        </p:spPr>
      </p:cxnSp>
      <p:sp>
        <p:nvSpPr>
          <p:cNvPr id="22" name="Google Shape;22;p2"/>
          <p:cNvSpPr txBox="1"/>
          <p:nvPr>
            <p:ph idx="12" type="sldNum"/>
          </p:nvPr>
        </p:nvSpPr>
        <p:spPr>
          <a:xfrm>
            <a:off x="8556875" y="6489803"/>
            <a:ext cx="548699" cy="337499"/>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3"/>
          <p:cNvSpPr txBox="1"/>
          <p:nvPr>
            <p:ph type="title"/>
          </p:nvPr>
        </p:nvSpPr>
        <p:spPr>
          <a:xfrm>
            <a:off x="178250" y="265250"/>
            <a:ext cx="8931299" cy="7653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accent1"/>
              </a:buClr>
              <a:buSzPts val="1400"/>
              <a:buFont typeface="Arial"/>
              <a:buNone/>
              <a:defRPr b="1" i="0" sz="3200" u="none" cap="none" strike="noStrike">
                <a:solidFill>
                  <a:srgbClr val="DA0002"/>
                </a:solidFill>
                <a:latin typeface="Arial"/>
                <a:ea typeface="Arial"/>
                <a:cs typeface="Arial"/>
                <a:sym typeface="Arial"/>
              </a:defRPr>
            </a:lvl1pPr>
            <a:lvl2pPr indent="0" lvl="1">
              <a:spcBef>
                <a:spcPts val="0"/>
              </a:spcBef>
              <a:spcAft>
                <a:spcPts val="0"/>
              </a:spcAft>
              <a:buClr>
                <a:schemeClr val="accent1"/>
              </a:buClr>
              <a:buSzPts val="1400"/>
              <a:buFont typeface="Arial"/>
              <a:buNone/>
              <a:defRPr b="1" sz="3600">
                <a:solidFill>
                  <a:srgbClr val="DA0002"/>
                </a:solidFill>
              </a:defRPr>
            </a:lvl2pPr>
            <a:lvl3pPr indent="0" lvl="2">
              <a:spcBef>
                <a:spcPts val="0"/>
              </a:spcBef>
              <a:spcAft>
                <a:spcPts val="0"/>
              </a:spcAft>
              <a:buClr>
                <a:schemeClr val="accent1"/>
              </a:buClr>
              <a:buSzPts val="1400"/>
              <a:buFont typeface="Arial"/>
              <a:buNone/>
              <a:defRPr b="1" sz="3600">
                <a:solidFill>
                  <a:srgbClr val="DA0002"/>
                </a:solidFill>
              </a:defRPr>
            </a:lvl3pPr>
            <a:lvl4pPr indent="0" lvl="3">
              <a:spcBef>
                <a:spcPts val="0"/>
              </a:spcBef>
              <a:spcAft>
                <a:spcPts val="0"/>
              </a:spcAft>
              <a:buClr>
                <a:schemeClr val="accent1"/>
              </a:buClr>
              <a:buSzPts val="1400"/>
              <a:buFont typeface="Arial"/>
              <a:buNone/>
              <a:defRPr b="1" sz="3600">
                <a:solidFill>
                  <a:srgbClr val="DA0002"/>
                </a:solidFill>
              </a:defRPr>
            </a:lvl4pPr>
            <a:lvl5pPr indent="0" lvl="4">
              <a:spcBef>
                <a:spcPts val="0"/>
              </a:spcBef>
              <a:spcAft>
                <a:spcPts val="0"/>
              </a:spcAft>
              <a:buClr>
                <a:schemeClr val="accent1"/>
              </a:buClr>
              <a:buSzPts val="1400"/>
              <a:buFont typeface="Arial"/>
              <a:buNone/>
              <a:defRPr b="1" sz="3600">
                <a:solidFill>
                  <a:srgbClr val="DA0002"/>
                </a:solidFill>
              </a:defRPr>
            </a:lvl5pPr>
            <a:lvl6pPr indent="0" lvl="5">
              <a:spcBef>
                <a:spcPts val="0"/>
              </a:spcBef>
              <a:spcAft>
                <a:spcPts val="0"/>
              </a:spcAft>
              <a:buClr>
                <a:schemeClr val="accent1"/>
              </a:buClr>
              <a:buSzPts val="1400"/>
              <a:buFont typeface="Arial"/>
              <a:buNone/>
              <a:defRPr b="1" sz="3600">
                <a:solidFill>
                  <a:srgbClr val="DA0002"/>
                </a:solidFill>
              </a:defRPr>
            </a:lvl6pPr>
            <a:lvl7pPr indent="0" lvl="6">
              <a:spcBef>
                <a:spcPts val="0"/>
              </a:spcBef>
              <a:spcAft>
                <a:spcPts val="0"/>
              </a:spcAft>
              <a:buClr>
                <a:schemeClr val="accent1"/>
              </a:buClr>
              <a:buSzPts val="1400"/>
              <a:buFont typeface="Arial"/>
              <a:buNone/>
              <a:defRPr b="1" sz="3600">
                <a:solidFill>
                  <a:srgbClr val="DA0002"/>
                </a:solidFill>
              </a:defRPr>
            </a:lvl7pPr>
            <a:lvl8pPr indent="0" lvl="7">
              <a:spcBef>
                <a:spcPts val="0"/>
              </a:spcBef>
              <a:spcAft>
                <a:spcPts val="0"/>
              </a:spcAft>
              <a:buClr>
                <a:schemeClr val="accent1"/>
              </a:buClr>
              <a:buSzPts val="1400"/>
              <a:buFont typeface="Arial"/>
              <a:buNone/>
              <a:defRPr b="1" sz="3600">
                <a:solidFill>
                  <a:srgbClr val="DA0002"/>
                </a:solidFill>
              </a:defRPr>
            </a:lvl8pPr>
            <a:lvl9pPr indent="0" lvl="8">
              <a:spcBef>
                <a:spcPts val="0"/>
              </a:spcBef>
              <a:spcAft>
                <a:spcPts val="0"/>
              </a:spcAft>
              <a:buClr>
                <a:schemeClr val="accent1"/>
              </a:buClr>
              <a:buSzPts val="1400"/>
              <a:buFont typeface="Arial"/>
              <a:buNone/>
              <a:defRPr b="1" sz="3600">
                <a:solidFill>
                  <a:srgbClr val="DA0002"/>
                </a:solidFill>
              </a:defRPr>
            </a:lvl9pPr>
          </a:lstStyle>
          <a:p/>
        </p:txBody>
      </p:sp>
      <p:sp>
        <p:nvSpPr>
          <p:cNvPr id="25" name="Google Shape;25;p3"/>
          <p:cNvSpPr txBox="1"/>
          <p:nvPr>
            <p:ph idx="1" type="body"/>
          </p:nvPr>
        </p:nvSpPr>
        <p:spPr>
          <a:xfrm>
            <a:off x="178250" y="1161675"/>
            <a:ext cx="8799900" cy="5132999"/>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cxnSp>
        <p:nvCxnSpPr>
          <p:cNvPr id="26" name="Google Shape;26;p3"/>
          <p:cNvCxnSpPr/>
          <p:nvPr/>
        </p:nvCxnSpPr>
        <p:spPr>
          <a:xfrm>
            <a:off x="159500" y="1135175"/>
            <a:ext cx="8781000" cy="18900"/>
          </a:xfrm>
          <a:prstGeom prst="straightConnector1">
            <a:avLst/>
          </a:prstGeom>
          <a:noFill/>
          <a:ln cap="flat" cmpd="sng" w="50800">
            <a:solidFill>
              <a:srgbClr val="DA0002"/>
            </a:solidFill>
            <a:prstDash val="solid"/>
            <a:round/>
            <a:headEnd len="sm" w="sm" type="none"/>
            <a:tailEnd len="sm" w="sm" type="none"/>
          </a:ln>
        </p:spPr>
      </p:cxnSp>
      <p:sp>
        <p:nvSpPr>
          <p:cNvPr id="27" name="Google Shape;27;p3"/>
          <p:cNvSpPr txBox="1"/>
          <p:nvPr>
            <p:ph idx="12" type="sldNum"/>
          </p:nvPr>
        </p:nvSpPr>
        <p:spPr>
          <a:xfrm>
            <a:off x="8556875" y="6489803"/>
            <a:ext cx="548699" cy="337499"/>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8" name="Shape 28"/>
        <p:cNvGrpSpPr/>
        <p:nvPr/>
      </p:nvGrpSpPr>
      <p:grpSpPr>
        <a:xfrm>
          <a:off x="0" y="0"/>
          <a:ext cx="0" cy="0"/>
          <a:chOff x="0" y="0"/>
          <a:chExt cx="0" cy="0"/>
        </a:xfrm>
      </p:grpSpPr>
      <p:sp>
        <p:nvSpPr>
          <p:cNvPr id="29" name="Google Shape;29;p4"/>
          <p:cNvSpPr txBox="1"/>
          <p:nvPr>
            <p:ph type="title"/>
          </p:nvPr>
        </p:nvSpPr>
        <p:spPr>
          <a:xfrm>
            <a:off x="178250" y="274625"/>
            <a:ext cx="8799900" cy="7653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accent1"/>
              </a:buClr>
              <a:buSzPts val="1400"/>
              <a:buFont typeface="Arial"/>
              <a:buNone/>
              <a:defRPr b="1" i="0" sz="3200" u="none" cap="none" strike="noStrike">
                <a:solidFill>
                  <a:srgbClr val="DA0002"/>
                </a:solidFill>
                <a:latin typeface="Arial"/>
                <a:ea typeface="Arial"/>
                <a:cs typeface="Arial"/>
                <a:sym typeface="Arial"/>
              </a:defRPr>
            </a:lvl1pPr>
            <a:lvl2pPr indent="0" lvl="1">
              <a:spcBef>
                <a:spcPts val="0"/>
              </a:spcBef>
              <a:spcAft>
                <a:spcPts val="0"/>
              </a:spcAft>
              <a:buClr>
                <a:schemeClr val="accent1"/>
              </a:buClr>
              <a:buSzPts val="1400"/>
              <a:buFont typeface="Arial"/>
              <a:buNone/>
              <a:defRPr b="1" sz="3600">
                <a:solidFill>
                  <a:srgbClr val="DA0002"/>
                </a:solidFill>
              </a:defRPr>
            </a:lvl2pPr>
            <a:lvl3pPr indent="0" lvl="2">
              <a:spcBef>
                <a:spcPts val="0"/>
              </a:spcBef>
              <a:spcAft>
                <a:spcPts val="0"/>
              </a:spcAft>
              <a:buClr>
                <a:schemeClr val="accent1"/>
              </a:buClr>
              <a:buSzPts val="1400"/>
              <a:buFont typeface="Arial"/>
              <a:buNone/>
              <a:defRPr b="1" sz="3600">
                <a:solidFill>
                  <a:srgbClr val="DA0002"/>
                </a:solidFill>
              </a:defRPr>
            </a:lvl3pPr>
            <a:lvl4pPr indent="0" lvl="3">
              <a:spcBef>
                <a:spcPts val="0"/>
              </a:spcBef>
              <a:spcAft>
                <a:spcPts val="0"/>
              </a:spcAft>
              <a:buClr>
                <a:schemeClr val="accent1"/>
              </a:buClr>
              <a:buSzPts val="1400"/>
              <a:buFont typeface="Arial"/>
              <a:buNone/>
              <a:defRPr b="1" sz="3600">
                <a:solidFill>
                  <a:srgbClr val="DA0002"/>
                </a:solidFill>
              </a:defRPr>
            </a:lvl4pPr>
            <a:lvl5pPr indent="0" lvl="4">
              <a:spcBef>
                <a:spcPts val="0"/>
              </a:spcBef>
              <a:spcAft>
                <a:spcPts val="0"/>
              </a:spcAft>
              <a:buClr>
                <a:schemeClr val="accent1"/>
              </a:buClr>
              <a:buSzPts val="1400"/>
              <a:buFont typeface="Arial"/>
              <a:buNone/>
              <a:defRPr b="1" sz="3600">
                <a:solidFill>
                  <a:srgbClr val="DA0002"/>
                </a:solidFill>
              </a:defRPr>
            </a:lvl5pPr>
            <a:lvl6pPr indent="0" lvl="5">
              <a:spcBef>
                <a:spcPts val="0"/>
              </a:spcBef>
              <a:spcAft>
                <a:spcPts val="0"/>
              </a:spcAft>
              <a:buClr>
                <a:schemeClr val="accent1"/>
              </a:buClr>
              <a:buSzPts val="1400"/>
              <a:buFont typeface="Arial"/>
              <a:buNone/>
              <a:defRPr b="1" sz="3600">
                <a:solidFill>
                  <a:srgbClr val="DA0002"/>
                </a:solidFill>
              </a:defRPr>
            </a:lvl6pPr>
            <a:lvl7pPr indent="0" lvl="6">
              <a:spcBef>
                <a:spcPts val="0"/>
              </a:spcBef>
              <a:spcAft>
                <a:spcPts val="0"/>
              </a:spcAft>
              <a:buClr>
                <a:schemeClr val="accent1"/>
              </a:buClr>
              <a:buSzPts val="1400"/>
              <a:buFont typeface="Arial"/>
              <a:buNone/>
              <a:defRPr b="1" sz="3600">
                <a:solidFill>
                  <a:srgbClr val="DA0002"/>
                </a:solidFill>
              </a:defRPr>
            </a:lvl7pPr>
            <a:lvl8pPr indent="0" lvl="7">
              <a:spcBef>
                <a:spcPts val="0"/>
              </a:spcBef>
              <a:spcAft>
                <a:spcPts val="0"/>
              </a:spcAft>
              <a:buClr>
                <a:schemeClr val="accent1"/>
              </a:buClr>
              <a:buSzPts val="1400"/>
              <a:buFont typeface="Arial"/>
              <a:buNone/>
              <a:defRPr b="1" sz="3600">
                <a:solidFill>
                  <a:srgbClr val="DA0002"/>
                </a:solidFill>
              </a:defRPr>
            </a:lvl8pPr>
            <a:lvl9pPr indent="0" lvl="8">
              <a:spcBef>
                <a:spcPts val="0"/>
              </a:spcBef>
              <a:spcAft>
                <a:spcPts val="0"/>
              </a:spcAft>
              <a:buClr>
                <a:schemeClr val="accent1"/>
              </a:buClr>
              <a:buSzPts val="1400"/>
              <a:buFont typeface="Arial"/>
              <a:buNone/>
              <a:defRPr b="1" sz="3600">
                <a:solidFill>
                  <a:srgbClr val="DA0002"/>
                </a:solidFill>
              </a:defRPr>
            </a:lvl9pPr>
          </a:lstStyle>
          <a:p/>
        </p:txBody>
      </p:sp>
      <p:sp>
        <p:nvSpPr>
          <p:cNvPr id="30" name="Google Shape;30;p4"/>
          <p:cNvSpPr txBox="1"/>
          <p:nvPr>
            <p:ph idx="1" type="body"/>
          </p:nvPr>
        </p:nvSpPr>
        <p:spPr>
          <a:xfrm>
            <a:off x="178250" y="1275900"/>
            <a:ext cx="4273499" cy="52920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1" name="Google Shape;31;p4"/>
          <p:cNvSpPr txBox="1"/>
          <p:nvPr>
            <p:ph idx="2" type="body"/>
          </p:nvPr>
        </p:nvSpPr>
        <p:spPr>
          <a:xfrm>
            <a:off x="4692275" y="1276026"/>
            <a:ext cx="3994500" cy="52920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cxnSp>
        <p:nvCxnSpPr>
          <p:cNvPr id="32" name="Google Shape;32;p4"/>
          <p:cNvCxnSpPr/>
          <p:nvPr/>
        </p:nvCxnSpPr>
        <p:spPr>
          <a:xfrm>
            <a:off x="178250" y="1125825"/>
            <a:ext cx="8508599" cy="4799"/>
          </a:xfrm>
          <a:prstGeom prst="straightConnector1">
            <a:avLst/>
          </a:prstGeom>
          <a:noFill/>
          <a:ln cap="flat" cmpd="sng" w="50800">
            <a:solidFill>
              <a:srgbClr val="DA0002"/>
            </a:solidFill>
            <a:prstDash val="solid"/>
            <a:round/>
            <a:headEnd len="sm" w="sm" type="none"/>
            <a:tailEnd len="sm" w="sm" type="none"/>
          </a:ln>
        </p:spPr>
      </p:cxnSp>
      <p:sp>
        <p:nvSpPr>
          <p:cNvPr id="33" name="Google Shape;33;p4"/>
          <p:cNvSpPr txBox="1"/>
          <p:nvPr>
            <p:ph idx="12" type="sldNum"/>
          </p:nvPr>
        </p:nvSpPr>
        <p:spPr>
          <a:xfrm>
            <a:off x="8556875" y="6489803"/>
            <a:ext cx="548699" cy="337499"/>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4" name="Shape 34"/>
        <p:cNvGrpSpPr/>
        <p:nvPr/>
      </p:nvGrpSpPr>
      <p:grpSpPr>
        <a:xfrm>
          <a:off x="0" y="0"/>
          <a:ext cx="0" cy="0"/>
          <a:chOff x="0" y="0"/>
          <a:chExt cx="0" cy="0"/>
        </a:xfrm>
      </p:grpSpPr>
      <p:sp>
        <p:nvSpPr>
          <p:cNvPr id="35" name="Google Shape;35;p5"/>
          <p:cNvSpPr txBox="1"/>
          <p:nvPr>
            <p:ph type="title"/>
          </p:nvPr>
        </p:nvSpPr>
        <p:spPr>
          <a:xfrm>
            <a:off x="178250" y="274625"/>
            <a:ext cx="8799900" cy="7653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accent1"/>
              </a:buClr>
              <a:buSzPts val="1400"/>
              <a:buFont typeface="Arial"/>
              <a:buNone/>
              <a:defRPr b="1" i="0" sz="3200" u="none" cap="none" strike="noStrike">
                <a:solidFill>
                  <a:schemeClr val="accent1"/>
                </a:solidFill>
                <a:latin typeface="Arial"/>
                <a:ea typeface="Arial"/>
                <a:cs typeface="Arial"/>
                <a:sym typeface="Arial"/>
              </a:defRPr>
            </a:lvl1pPr>
            <a:lvl2pPr indent="0" lvl="1">
              <a:spcBef>
                <a:spcPts val="0"/>
              </a:spcBef>
              <a:spcAft>
                <a:spcPts val="0"/>
              </a:spcAft>
              <a:buClr>
                <a:schemeClr val="accent1"/>
              </a:buClr>
              <a:buSzPts val="1400"/>
              <a:buFont typeface="Arial"/>
              <a:buNone/>
              <a:defRPr b="1" sz="3600">
                <a:solidFill>
                  <a:schemeClr val="accent1"/>
                </a:solidFill>
              </a:defRPr>
            </a:lvl2pPr>
            <a:lvl3pPr indent="0" lvl="2">
              <a:spcBef>
                <a:spcPts val="0"/>
              </a:spcBef>
              <a:spcAft>
                <a:spcPts val="0"/>
              </a:spcAft>
              <a:buClr>
                <a:schemeClr val="accent1"/>
              </a:buClr>
              <a:buSzPts val="1400"/>
              <a:buFont typeface="Arial"/>
              <a:buNone/>
              <a:defRPr b="1" sz="3600">
                <a:solidFill>
                  <a:schemeClr val="accent1"/>
                </a:solidFill>
              </a:defRPr>
            </a:lvl3pPr>
            <a:lvl4pPr indent="0" lvl="3">
              <a:spcBef>
                <a:spcPts val="0"/>
              </a:spcBef>
              <a:spcAft>
                <a:spcPts val="0"/>
              </a:spcAft>
              <a:buClr>
                <a:schemeClr val="accent1"/>
              </a:buClr>
              <a:buSzPts val="1400"/>
              <a:buFont typeface="Arial"/>
              <a:buNone/>
              <a:defRPr b="1" sz="3600">
                <a:solidFill>
                  <a:schemeClr val="accent1"/>
                </a:solidFill>
              </a:defRPr>
            </a:lvl4pPr>
            <a:lvl5pPr indent="0" lvl="4">
              <a:spcBef>
                <a:spcPts val="0"/>
              </a:spcBef>
              <a:spcAft>
                <a:spcPts val="0"/>
              </a:spcAft>
              <a:buClr>
                <a:schemeClr val="accent1"/>
              </a:buClr>
              <a:buSzPts val="1400"/>
              <a:buFont typeface="Arial"/>
              <a:buNone/>
              <a:defRPr b="1" sz="3600">
                <a:solidFill>
                  <a:schemeClr val="accent1"/>
                </a:solidFill>
              </a:defRPr>
            </a:lvl5pPr>
            <a:lvl6pPr indent="0" lvl="5">
              <a:spcBef>
                <a:spcPts val="0"/>
              </a:spcBef>
              <a:spcAft>
                <a:spcPts val="0"/>
              </a:spcAft>
              <a:buClr>
                <a:schemeClr val="accent1"/>
              </a:buClr>
              <a:buSzPts val="1400"/>
              <a:buFont typeface="Arial"/>
              <a:buNone/>
              <a:defRPr b="1" sz="3600">
                <a:solidFill>
                  <a:schemeClr val="accent1"/>
                </a:solidFill>
              </a:defRPr>
            </a:lvl6pPr>
            <a:lvl7pPr indent="0" lvl="6">
              <a:spcBef>
                <a:spcPts val="0"/>
              </a:spcBef>
              <a:spcAft>
                <a:spcPts val="0"/>
              </a:spcAft>
              <a:buClr>
                <a:schemeClr val="accent1"/>
              </a:buClr>
              <a:buSzPts val="1400"/>
              <a:buFont typeface="Arial"/>
              <a:buNone/>
              <a:defRPr b="1" sz="3600">
                <a:solidFill>
                  <a:schemeClr val="accent1"/>
                </a:solidFill>
              </a:defRPr>
            </a:lvl7pPr>
            <a:lvl8pPr indent="0" lvl="7">
              <a:spcBef>
                <a:spcPts val="0"/>
              </a:spcBef>
              <a:spcAft>
                <a:spcPts val="0"/>
              </a:spcAft>
              <a:buClr>
                <a:schemeClr val="accent1"/>
              </a:buClr>
              <a:buSzPts val="1400"/>
              <a:buFont typeface="Arial"/>
              <a:buNone/>
              <a:defRPr b="1" sz="3600">
                <a:solidFill>
                  <a:schemeClr val="accent1"/>
                </a:solidFill>
              </a:defRPr>
            </a:lvl8pPr>
            <a:lvl9pPr indent="0" lvl="8">
              <a:spcBef>
                <a:spcPts val="0"/>
              </a:spcBef>
              <a:spcAft>
                <a:spcPts val="0"/>
              </a:spcAft>
              <a:buClr>
                <a:schemeClr val="accent1"/>
              </a:buClr>
              <a:buSzPts val="1400"/>
              <a:buFont typeface="Arial"/>
              <a:buNone/>
              <a:defRPr b="1" sz="3600">
                <a:solidFill>
                  <a:schemeClr val="accent1"/>
                </a:solidFill>
              </a:defRPr>
            </a:lvl9pPr>
          </a:lstStyle>
          <a:p/>
        </p:txBody>
      </p:sp>
      <p:cxnSp>
        <p:nvCxnSpPr>
          <p:cNvPr id="36" name="Google Shape;36;p5"/>
          <p:cNvCxnSpPr/>
          <p:nvPr/>
        </p:nvCxnSpPr>
        <p:spPr>
          <a:xfrm>
            <a:off x="232050" y="1172416"/>
            <a:ext cx="8229600" cy="0"/>
          </a:xfrm>
          <a:prstGeom prst="straightConnector1">
            <a:avLst/>
          </a:prstGeom>
          <a:noFill/>
          <a:ln cap="flat" cmpd="sng" w="50800">
            <a:solidFill>
              <a:schemeClr val="accent1"/>
            </a:solidFill>
            <a:prstDash val="solid"/>
            <a:round/>
            <a:headEnd len="sm" w="sm" type="none"/>
            <a:tailEnd len="sm" w="sm" type="none"/>
          </a:ln>
        </p:spPr>
      </p:cxnSp>
      <p:sp>
        <p:nvSpPr>
          <p:cNvPr id="37" name="Google Shape;37;p5"/>
          <p:cNvSpPr txBox="1"/>
          <p:nvPr>
            <p:ph idx="12" type="sldNum"/>
          </p:nvPr>
        </p:nvSpPr>
        <p:spPr>
          <a:xfrm>
            <a:off x="8556875" y="6489803"/>
            <a:ext cx="548699" cy="337499"/>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38" name="Shape 38"/>
        <p:cNvGrpSpPr/>
        <p:nvPr/>
      </p:nvGrpSpPr>
      <p:grpSpPr>
        <a:xfrm>
          <a:off x="0" y="0"/>
          <a:ext cx="0" cy="0"/>
          <a:chOff x="0" y="0"/>
          <a:chExt cx="0" cy="0"/>
        </a:xfrm>
      </p:grpSpPr>
      <p:sp>
        <p:nvSpPr>
          <p:cNvPr id="39" name="Google Shape;39;p6"/>
          <p:cNvSpPr txBox="1"/>
          <p:nvPr>
            <p:ph idx="1" type="body"/>
          </p:nvPr>
        </p:nvSpPr>
        <p:spPr>
          <a:xfrm>
            <a:off x="269600" y="3165125"/>
            <a:ext cx="8342099" cy="6927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chemeClr val="dk1"/>
              </a:buClr>
              <a:buSzPts val="1400"/>
              <a:buFont typeface="Arial"/>
              <a:buNone/>
              <a:defRPr b="0" i="0" sz="30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cxnSp>
        <p:nvCxnSpPr>
          <p:cNvPr id="40" name="Google Shape;40;p6"/>
          <p:cNvCxnSpPr/>
          <p:nvPr/>
        </p:nvCxnSpPr>
        <p:spPr>
          <a:xfrm>
            <a:off x="269600" y="3000164"/>
            <a:ext cx="8229600" cy="0"/>
          </a:xfrm>
          <a:prstGeom prst="straightConnector1">
            <a:avLst/>
          </a:prstGeom>
          <a:noFill/>
          <a:ln cap="flat" cmpd="sng" w="50800">
            <a:solidFill>
              <a:schemeClr val="lt2"/>
            </a:solidFill>
            <a:prstDash val="solid"/>
            <a:round/>
            <a:headEnd len="sm" w="sm" type="none"/>
            <a:tailEnd len="sm" w="sm" type="none"/>
          </a:ln>
        </p:spPr>
      </p:cxnSp>
      <p:sp>
        <p:nvSpPr>
          <p:cNvPr id="41" name="Google Shape;41;p6"/>
          <p:cNvSpPr txBox="1"/>
          <p:nvPr>
            <p:ph idx="12" type="sldNum"/>
          </p:nvPr>
        </p:nvSpPr>
        <p:spPr>
          <a:xfrm>
            <a:off x="8556875" y="6489803"/>
            <a:ext cx="548699" cy="337499"/>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2" name="Shape 42"/>
        <p:cNvGrpSpPr/>
        <p:nvPr/>
      </p:nvGrpSpPr>
      <p:grpSpPr>
        <a:xfrm>
          <a:off x="0" y="0"/>
          <a:ext cx="0" cy="0"/>
          <a:chOff x="0" y="0"/>
          <a:chExt cx="0" cy="0"/>
        </a:xfrm>
      </p:grpSpPr>
      <p:sp>
        <p:nvSpPr>
          <p:cNvPr id="43" name="Google Shape;43;p7"/>
          <p:cNvSpPr txBox="1"/>
          <p:nvPr>
            <p:ph idx="12" type="sldNum"/>
          </p:nvPr>
        </p:nvSpPr>
        <p:spPr>
          <a:xfrm>
            <a:off x="8556875" y="6489803"/>
            <a:ext cx="548699" cy="337499"/>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78250" y="274625"/>
            <a:ext cx="8799900" cy="7653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accent1"/>
              </a:buClr>
              <a:buSzPts val="1400"/>
              <a:buFont typeface="Arial"/>
              <a:buNone/>
              <a:defRPr b="1" i="0" sz="3200" u="none" cap="none" strike="noStrike">
                <a:solidFill>
                  <a:schemeClr val="accent1"/>
                </a:solidFill>
                <a:latin typeface="Arial"/>
                <a:ea typeface="Arial"/>
                <a:cs typeface="Arial"/>
                <a:sym typeface="Arial"/>
              </a:defRPr>
            </a:lvl1pPr>
            <a:lvl2pPr indent="0" lvl="1">
              <a:spcBef>
                <a:spcPts val="0"/>
              </a:spcBef>
              <a:spcAft>
                <a:spcPts val="0"/>
              </a:spcAft>
              <a:buClr>
                <a:schemeClr val="accent1"/>
              </a:buClr>
              <a:buSzPts val="1400"/>
              <a:buFont typeface="Arial"/>
              <a:buNone/>
              <a:defRPr b="1" sz="3600">
                <a:solidFill>
                  <a:schemeClr val="accent1"/>
                </a:solidFill>
              </a:defRPr>
            </a:lvl2pPr>
            <a:lvl3pPr indent="0" lvl="2">
              <a:spcBef>
                <a:spcPts val="0"/>
              </a:spcBef>
              <a:spcAft>
                <a:spcPts val="0"/>
              </a:spcAft>
              <a:buClr>
                <a:schemeClr val="accent1"/>
              </a:buClr>
              <a:buSzPts val="1400"/>
              <a:buFont typeface="Arial"/>
              <a:buNone/>
              <a:defRPr b="1" sz="3600">
                <a:solidFill>
                  <a:schemeClr val="accent1"/>
                </a:solidFill>
              </a:defRPr>
            </a:lvl3pPr>
            <a:lvl4pPr indent="0" lvl="3">
              <a:spcBef>
                <a:spcPts val="0"/>
              </a:spcBef>
              <a:spcAft>
                <a:spcPts val="0"/>
              </a:spcAft>
              <a:buClr>
                <a:schemeClr val="accent1"/>
              </a:buClr>
              <a:buSzPts val="1400"/>
              <a:buFont typeface="Arial"/>
              <a:buNone/>
              <a:defRPr b="1" sz="3600">
                <a:solidFill>
                  <a:schemeClr val="accent1"/>
                </a:solidFill>
              </a:defRPr>
            </a:lvl4pPr>
            <a:lvl5pPr indent="0" lvl="4">
              <a:spcBef>
                <a:spcPts val="0"/>
              </a:spcBef>
              <a:spcAft>
                <a:spcPts val="0"/>
              </a:spcAft>
              <a:buClr>
                <a:schemeClr val="accent1"/>
              </a:buClr>
              <a:buSzPts val="1400"/>
              <a:buFont typeface="Arial"/>
              <a:buNone/>
              <a:defRPr b="1" sz="3600">
                <a:solidFill>
                  <a:schemeClr val="accent1"/>
                </a:solidFill>
              </a:defRPr>
            </a:lvl5pPr>
            <a:lvl6pPr indent="0" lvl="5">
              <a:spcBef>
                <a:spcPts val="0"/>
              </a:spcBef>
              <a:spcAft>
                <a:spcPts val="0"/>
              </a:spcAft>
              <a:buClr>
                <a:schemeClr val="accent1"/>
              </a:buClr>
              <a:buSzPts val="1400"/>
              <a:buFont typeface="Arial"/>
              <a:buNone/>
              <a:defRPr b="1" sz="3600">
                <a:solidFill>
                  <a:schemeClr val="accent1"/>
                </a:solidFill>
              </a:defRPr>
            </a:lvl6pPr>
            <a:lvl7pPr indent="0" lvl="6">
              <a:spcBef>
                <a:spcPts val="0"/>
              </a:spcBef>
              <a:spcAft>
                <a:spcPts val="0"/>
              </a:spcAft>
              <a:buClr>
                <a:schemeClr val="accent1"/>
              </a:buClr>
              <a:buSzPts val="1400"/>
              <a:buFont typeface="Arial"/>
              <a:buNone/>
              <a:defRPr b="1" sz="3600">
                <a:solidFill>
                  <a:schemeClr val="accent1"/>
                </a:solidFill>
              </a:defRPr>
            </a:lvl7pPr>
            <a:lvl8pPr indent="0" lvl="7">
              <a:spcBef>
                <a:spcPts val="0"/>
              </a:spcBef>
              <a:spcAft>
                <a:spcPts val="0"/>
              </a:spcAft>
              <a:buClr>
                <a:schemeClr val="accent1"/>
              </a:buClr>
              <a:buSzPts val="1400"/>
              <a:buFont typeface="Arial"/>
              <a:buNone/>
              <a:defRPr b="1" sz="3600">
                <a:solidFill>
                  <a:schemeClr val="accent1"/>
                </a:solidFill>
              </a:defRPr>
            </a:lvl8pPr>
            <a:lvl9pPr indent="0" lvl="8">
              <a:spcBef>
                <a:spcPts val="0"/>
              </a:spcBef>
              <a:spcAft>
                <a:spcPts val="0"/>
              </a:spcAft>
              <a:buClr>
                <a:schemeClr val="accent1"/>
              </a:buClr>
              <a:buSzPts val="1400"/>
              <a:buFont typeface="Arial"/>
              <a:buNone/>
              <a:defRPr b="1" sz="3600">
                <a:solidFill>
                  <a:schemeClr val="accent1"/>
                </a:solidFill>
              </a:defRPr>
            </a:lvl9pPr>
          </a:lstStyle>
          <a:p/>
        </p:txBody>
      </p:sp>
      <p:sp>
        <p:nvSpPr>
          <p:cNvPr id="11" name="Google Shape;11;p1"/>
          <p:cNvSpPr txBox="1"/>
          <p:nvPr>
            <p:ph idx="1" type="body"/>
          </p:nvPr>
        </p:nvSpPr>
        <p:spPr>
          <a:xfrm>
            <a:off x="178250" y="1161675"/>
            <a:ext cx="8799900" cy="5132999"/>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60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cxnSp>
        <p:nvCxnSpPr>
          <p:cNvPr id="12" name="Google Shape;12;p1"/>
          <p:cNvCxnSpPr/>
          <p:nvPr/>
        </p:nvCxnSpPr>
        <p:spPr>
          <a:xfrm flipH="1" rot="10800000">
            <a:off x="65675" y="6397399"/>
            <a:ext cx="9039899" cy="900"/>
          </a:xfrm>
          <a:prstGeom prst="straightConnector1">
            <a:avLst/>
          </a:prstGeom>
          <a:noFill/>
          <a:ln cap="flat" cmpd="sng" w="50800">
            <a:solidFill>
              <a:schemeClr val="lt2"/>
            </a:solidFill>
            <a:prstDash val="solid"/>
            <a:round/>
            <a:headEnd len="sm" w="sm" type="none"/>
            <a:tailEnd len="sm" w="sm" type="none"/>
          </a:ln>
        </p:spPr>
      </p:cxnSp>
      <p:sp>
        <p:nvSpPr>
          <p:cNvPr id="13" name="Google Shape;13;p1"/>
          <p:cNvSpPr txBox="1"/>
          <p:nvPr>
            <p:ph idx="12" type="sldNum"/>
          </p:nvPr>
        </p:nvSpPr>
        <p:spPr>
          <a:xfrm>
            <a:off x="8556875" y="6489803"/>
            <a:ext cx="548699" cy="337499"/>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1"/>
              </a:buClr>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4" name="Google Shape;14;p1"/>
          <p:cNvSpPr txBox="1"/>
          <p:nvPr/>
        </p:nvSpPr>
        <p:spPr>
          <a:xfrm>
            <a:off x="1826675" y="6459200"/>
            <a:ext cx="5763000" cy="398699"/>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rPr b="0" i="0" lang="en" sz="1200" u="none" cap="none" strike="noStrike">
                <a:solidFill>
                  <a:srgbClr val="000000"/>
                </a:solidFill>
                <a:latin typeface="Arial"/>
                <a:ea typeface="Arial"/>
                <a:cs typeface="Arial"/>
                <a:sym typeface="Arial"/>
              </a:rPr>
              <a:t>Access Reports | Lesson 1</a:t>
            </a:r>
            <a:endParaRPr/>
          </a:p>
        </p:txBody>
      </p:sp>
      <p:pic>
        <p:nvPicPr>
          <p:cNvPr id="15" name="Google Shape;15;p1"/>
          <p:cNvPicPr preferRelativeResize="0"/>
          <p:nvPr/>
        </p:nvPicPr>
        <p:blipFill/>
        <p:spPr>
          <a:xfrm>
            <a:off x="66600" y="6559591"/>
            <a:ext cx="1451524" cy="197925"/>
          </a:xfrm>
          <a:prstGeom prst="rect">
            <a:avLst/>
          </a:prstGeom>
          <a:solidFill>
            <a:srgbClr val="FFFFFF"/>
          </a:solidFill>
          <a:ln>
            <a:noFill/>
          </a:ln>
        </p:spPr>
      </p:pic>
      <p:sp>
        <p:nvSpPr>
          <p:cNvPr id="16" name="Google Shape;16;p1"/>
          <p:cNvSpPr txBox="1"/>
          <p:nvPr/>
        </p:nvSpPr>
        <p:spPr>
          <a:xfrm>
            <a:off x="7447800" y="6459200"/>
            <a:ext cx="1238999" cy="398699"/>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rPr b="0" i="0" lang="en" sz="1200" u="none" cap="none" strike="noStrike">
                <a:solidFill>
                  <a:srgbClr val="000000"/>
                </a:solidFill>
                <a:latin typeface="Arial"/>
                <a:ea typeface="Arial"/>
                <a:cs typeface="Arial"/>
                <a:sym typeface="Arial"/>
              </a:rPr>
              <a:t>CS1100</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4.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5.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 name="Shape 47"/>
        <p:cNvGrpSpPr/>
        <p:nvPr/>
      </p:nvGrpSpPr>
      <p:grpSpPr>
        <a:xfrm>
          <a:off x="0" y="0"/>
          <a:ext cx="0" cy="0"/>
          <a:chOff x="0" y="0"/>
          <a:chExt cx="0" cy="0"/>
        </a:xfrm>
      </p:grpSpPr>
      <p:sp>
        <p:nvSpPr>
          <p:cNvPr id="48" name="Google Shape;48;p8"/>
          <p:cNvSpPr txBox="1"/>
          <p:nvPr>
            <p:ph type="ctrTitle"/>
          </p:nvPr>
        </p:nvSpPr>
        <p:spPr>
          <a:xfrm>
            <a:off x="457200" y="751679"/>
            <a:ext cx="8229600" cy="401279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1"/>
              </a:buClr>
              <a:buFont typeface="Arial"/>
              <a:buNone/>
            </a:pPr>
            <a:r>
              <a:rPr b="1" i="0" lang="en" sz="3600" u="none" cap="none" strike="noStrike">
                <a:solidFill>
                  <a:schemeClr val="accent1"/>
                </a:solidFill>
                <a:latin typeface="Arial"/>
                <a:ea typeface="Arial"/>
                <a:cs typeface="Arial"/>
                <a:sym typeface="Arial"/>
              </a:rPr>
              <a:t>Access Reports</a:t>
            </a:r>
            <a:endParaRPr/>
          </a:p>
        </p:txBody>
      </p:sp>
      <p:sp>
        <p:nvSpPr>
          <p:cNvPr id="49" name="Google Shape;49;p8"/>
          <p:cNvSpPr txBox="1"/>
          <p:nvPr>
            <p:ph idx="1" type="subTitle"/>
          </p:nvPr>
        </p:nvSpPr>
        <p:spPr>
          <a:xfrm>
            <a:off x="457200" y="4955197"/>
            <a:ext cx="8229600" cy="120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Font typeface="Arial"/>
              <a:buNone/>
            </a:pPr>
            <a:r>
              <a:rPr b="0" i="0" lang="en" sz="3000" u="none" cap="none" strike="noStrike">
                <a:solidFill>
                  <a:schemeClr val="dk2"/>
                </a:solidFill>
                <a:latin typeface="Arial"/>
                <a:ea typeface="Arial"/>
                <a:cs typeface="Arial"/>
                <a:sym typeface="Arial"/>
              </a:rPr>
              <a:t>Topic 16</a:t>
            </a:r>
            <a:endParaRPr/>
          </a:p>
          <a:p>
            <a:pPr indent="0" lvl="0" marL="0" marR="0" rtl="0" algn="l">
              <a:lnSpc>
                <a:spcPct val="100000"/>
              </a:lnSpc>
              <a:spcBef>
                <a:spcPts val="0"/>
              </a:spcBef>
              <a:spcAft>
                <a:spcPts val="0"/>
              </a:spcAft>
              <a:buClr>
                <a:schemeClr val="dk2"/>
              </a:buClr>
              <a:buFont typeface="Arial"/>
              <a:buNone/>
            </a:pPr>
            <a:r>
              <a:rPr b="0" i="0" lang="en" sz="3000" u="none" cap="none" strike="noStrike">
                <a:solidFill>
                  <a:schemeClr val="dk2"/>
                </a:solidFill>
                <a:latin typeface="Arial"/>
                <a:ea typeface="Arial"/>
                <a:cs typeface="Arial"/>
                <a:sym typeface="Arial"/>
              </a:rPr>
              <a:t>  Lesson 1 – Introduction to Access Reports</a:t>
            </a:r>
            <a:endParaRPr/>
          </a:p>
        </p:txBody>
      </p:sp>
      <p:sp>
        <p:nvSpPr>
          <p:cNvPr id="50" name="Google Shape;50;p8"/>
          <p:cNvSpPr/>
          <p:nvPr/>
        </p:nvSpPr>
        <p:spPr>
          <a:xfrm>
            <a:off x="2943367" y="6537278"/>
            <a:ext cx="3416490" cy="21836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Arial"/>
              <a:buNone/>
            </a:pPr>
            <a:r>
              <a:t/>
            </a:r>
            <a:endParaRPr b="0" i="0" sz="1800" u="none" cap="none" strike="noStrike">
              <a:solidFill>
                <a:srgbClr val="000000"/>
              </a:solidFill>
              <a:latin typeface="Arial"/>
              <a:ea typeface="Arial"/>
              <a:cs typeface="Arial"/>
              <a:sym typeface="Arial"/>
            </a:endParaRPr>
          </a:p>
        </p:txBody>
      </p:sp>
      <p:sp>
        <p:nvSpPr>
          <p:cNvPr id="51" name="Google Shape;51;p8"/>
          <p:cNvSpPr txBox="1"/>
          <p:nvPr/>
        </p:nvSpPr>
        <p:spPr>
          <a:xfrm>
            <a:off x="2773907" y="6537278"/>
            <a:ext cx="2895600" cy="28257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Font typeface="Calibri"/>
              <a:buNone/>
            </a:pPr>
            <a:r>
              <a:rPr b="0" i="0" lang="en" sz="1200" u="none" cap="none" strike="noStrike">
                <a:solidFill>
                  <a:srgbClr val="888888"/>
                </a:solidFill>
                <a:latin typeface="Calibri"/>
                <a:ea typeface="Calibri"/>
                <a:cs typeface="Calibri"/>
                <a:sym typeface="Calibri"/>
              </a:rPr>
              <a:t>Microsoft Access</a:t>
            </a:r>
            <a:endParaRPr/>
          </a:p>
        </p:txBody>
      </p:sp>
      <p:sp>
        <p:nvSpPr>
          <p:cNvPr id="52" name="Google Shape;52;p8"/>
          <p:cNvSpPr txBox="1"/>
          <p:nvPr>
            <p:ph idx="12" type="sldNum"/>
          </p:nvPr>
        </p:nvSpPr>
        <p:spPr>
          <a:xfrm>
            <a:off x="8556875" y="6489803"/>
            <a:ext cx="548699" cy="3374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7"/>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3600" u="none" cap="none" strike="noStrike">
                <a:solidFill>
                  <a:srgbClr val="C00000"/>
                </a:solidFill>
                <a:latin typeface="Arial"/>
                <a:ea typeface="Arial"/>
                <a:cs typeface="Arial"/>
                <a:sym typeface="Arial"/>
              </a:rPr>
              <a:t>Grouping Data in Reports</a:t>
            </a:r>
            <a:endParaRPr/>
          </a:p>
        </p:txBody>
      </p:sp>
      <p:sp>
        <p:nvSpPr>
          <p:cNvPr id="138" name="Google Shape;138;p17"/>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39" name="Google Shape;139;p17"/>
          <p:cNvPicPr preferRelativeResize="0"/>
          <p:nvPr/>
        </p:nvPicPr>
        <p:blipFill/>
        <p:spPr>
          <a:xfrm>
            <a:off x="3281373" y="1393203"/>
            <a:ext cx="5334690" cy="3977085"/>
          </a:xfrm>
          <a:prstGeom prst="rect">
            <a:avLst/>
          </a:prstGeom>
          <a:solidFill>
            <a:srgbClr val="FFFFFF"/>
          </a:solidFill>
          <a:ln>
            <a:noFill/>
          </a:ln>
        </p:spPr>
      </p:pic>
      <p:sp>
        <p:nvSpPr>
          <p:cNvPr id="140" name="Google Shape;140;p17"/>
          <p:cNvSpPr txBox="1"/>
          <p:nvPr/>
        </p:nvSpPr>
        <p:spPr>
          <a:xfrm>
            <a:off x="58280" y="2508090"/>
            <a:ext cx="3065920" cy="2585323"/>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C00000"/>
              </a:buClr>
              <a:buSzPts val="1800"/>
              <a:buFont typeface="Arial"/>
              <a:buAutoNum type="arabicPeriod" startAt="6"/>
            </a:pPr>
            <a:r>
              <a:rPr b="1" i="0" lang="en" sz="1800" u="none" cap="none" strike="noStrike">
                <a:solidFill>
                  <a:srgbClr val="C00000"/>
                </a:solidFill>
                <a:latin typeface="Arial"/>
                <a:ea typeface="Arial"/>
                <a:cs typeface="Arial"/>
                <a:sym typeface="Arial"/>
              </a:rPr>
              <a:t>Determine the grouping levels for displaying fields in the report. Here we can group by any table in the query. In this report we group by Orders since the report is specific for an order. </a:t>
            </a:r>
            <a:endParaRPr/>
          </a:p>
        </p:txBody>
      </p:sp>
      <p:sp>
        <p:nvSpPr>
          <p:cNvPr id="141" name="Google Shape;141;p17"/>
          <p:cNvSpPr txBox="1"/>
          <p:nvPr/>
        </p:nvSpPr>
        <p:spPr>
          <a:xfrm>
            <a:off x="5331726" y="5494156"/>
            <a:ext cx="2151796" cy="646331"/>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C00000"/>
              </a:buClr>
              <a:buSzPts val="1800"/>
              <a:buFont typeface="Arial"/>
              <a:buAutoNum type="arabicPeriod" startAt="7"/>
            </a:pPr>
            <a:r>
              <a:rPr b="1" i="0" lang="en" sz="1800" u="none" cap="none" strike="noStrike">
                <a:solidFill>
                  <a:srgbClr val="C00000"/>
                </a:solidFill>
                <a:latin typeface="Arial"/>
                <a:ea typeface="Arial"/>
                <a:cs typeface="Arial"/>
                <a:sym typeface="Arial"/>
              </a:rPr>
              <a:t>Click the Next button</a:t>
            </a:r>
            <a:endParaRPr/>
          </a:p>
        </p:txBody>
      </p:sp>
      <p:pic>
        <p:nvPicPr>
          <p:cNvPr id="142" name="Google Shape;142;p17"/>
          <p:cNvPicPr preferRelativeResize="0"/>
          <p:nvPr/>
        </p:nvPicPr>
        <p:blipFill>
          <a:blip r:embed="rId3">
            <a:alphaModFix/>
          </a:blip>
          <a:stretch>
            <a:fillRect/>
          </a:stretch>
        </p:blipFill>
        <p:spPr>
          <a:xfrm>
            <a:off x="3281725" y="1438275"/>
            <a:ext cx="5334000" cy="3981450"/>
          </a:xfrm>
          <a:prstGeom prst="rect">
            <a:avLst/>
          </a:prstGeom>
          <a:noFill/>
          <a:ln>
            <a:noFill/>
          </a:ln>
        </p:spPr>
      </p:pic>
      <p:sp>
        <p:nvSpPr>
          <p:cNvPr id="143" name="Google Shape;143;p17"/>
          <p:cNvSpPr/>
          <p:nvPr/>
        </p:nvSpPr>
        <p:spPr>
          <a:xfrm>
            <a:off x="6622250" y="4843475"/>
            <a:ext cx="1092900" cy="646200"/>
          </a:xfrm>
          <a:prstGeom prst="roundRect">
            <a:avLst>
              <a:gd fmla="val 16667" name="adj"/>
            </a:avLst>
          </a:prstGeom>
          <a:no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8"/>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 sz="3600" u="none" cap="none" strike="noStrike">
                <a:solidFill>
                  <a:srgbClr val="C00000"/>
                </a:solidFill>
                <a:latin typeface="Arial"/>
                <a:ea typeface="Arial"/>
                <a:cs typeface="Arial"/>
                <a:sym typeface="Arial"/>
              </a:rPr>
              <a:t>Grouping Levels in Reports</a:t>
            </a:r>
            <a:endParaRPr/>
          </a:p>
        </p:txBody>
      </p:sp>
      <p:sp>
        <p:nvSpPr>
          <p:cNvPr id="149" name="Google Shape;149;p18"/>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50" name="Google Shape;150;p18"/>
          <p:cNvPicPr preferRelativeResize="0"/>
          <p:nvPr/>
        </p:nvPicPr>
        <p:blipFill/>
        <p:spPr>
          <a:xfrm>
            <a:off x="3281373" y="1366289"/>
            <a:ext cx="5334690" cy="3970509"/>
          </a:xfrm>
          <a:prstGeom prst="rect">
            <a:avLst/>
          </a:prstGeom>
          <a:solidFill>
            <a:srgbClr val="FFFFFF"/>
          </a:solidFill>
          <a:ln>
            <a:noFill/>
          </a:ln>
        </p:spPr>
      </p:pic>
      <p:sp>
        <p:nvSpPr>
          <p:cNvPr id="151" name="Google Shape;151;p18"/>
          <p:cNvSpPr txBox="1"/>
          <p:nvPr/>
        </p:nvSpPr>
        <p:spPr>
          <a:xfrm>
            <a:off x="58280" y="2508090"/>
            <a:ext cx="3065920" cy="646331"/>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C00000"/>
              </a:buClr>
              <a:buSzPts val="1800"/>
              <a:buFont typeface="Arial"/>
              <a:buAutoNum type="arabicPeriod" startAt="8"/>
            </a:pPr>
            <a:r>
              <a:rPr b="1" i="0" lang="en" sz="1800" u="none" cap="none" strike="noStrike">
                <a:solidFill>
                  <a:srgbClr val="C00000"/>
                </a:solidFill>
                <a:latin typeface="Arial"/>
                <a:ea typeface="Arial"/>
                <a:cs typeface="Arial"/>
                <a:sym typeface="Arial"/>
              </a:rPr>
              <a:t>IGNORE ADDITIONAL GROUPING LEVELS</a:t>
            </a:r>
            <a:endParaRPr/>
          </a:p>
        </p:txBody>
      </p:sp>
      <p:sp>
        <p:nvSpPr>
          <p:cNvPr id="152" name="Google Shape;152;p18"/>
          <p:cNvSpPr txBox="1"/>
          <p:nvPr/>
        </p:nvSpPr>
        <p:spPr>
          <a:xfrm>
            <a:off x="5331726" y="5494156"/>
            <a:ext cx="1824250" cy="646331"/>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C00000"/>
              </a:buClr>
              <a:buSzPts val="1800"/>
              <a:buFont typeface="Arial"/>
              <a:buAutoNum type="arabicPeriod" startAt="9"/>
            </a:pPr>
            <a:r>
              <a:rPr b="1" i="0" lang="en" sz="1800" u="none" cap="none" strike="noStrike">
                <a:solidFill>
                  <a:srgbClr val="C00000"/>
                </a:solidFill>
                <a:latin typeface="Arial"/>
                <a:ea typeface="Arial"/>
                <a:cs typeface="Arial"/>
                <a:sym typeface="Arial"/>
              </a:rPr>
              <a:t>Click the Next button</a:t>
            </a:r>
            <a:endParaRPr/>
          </a:p>
        </p:txBody>
      </p:sp>
      <p:pic>
        <p:nvPicPr>
          <p:cNvPr id="153" name="Google Shape;153;p18"/>
          <p:cNvPicPr preferRelativeResize="0"/>
          <p:nvPr/>
        </p:nvPicPr>
        <p:blipFill>
          <a:blip r:embed="rId3">
            <a:alphaModFix/>
          </a:blip>
          <a:stretch>
            <a:fillRect/>
          </a:stretch>
        </p:blipFill>
        <p:spPr>
          <a:xfrm>
            <a:off x="3448050" y="1443025"/>
            <a:ext cx="5334000" cy="3971925"/>
          </a:xfrm>
          <a:prstGeom prst="rect">
            <a:avLst/>
          </a:prstGeom>
          <a:noFill/>
          <a:ln>
            <a:noFill/>
          </a:ln>
        </p:spPr>
      </p:pic>
      <p:sp>
        <p:nvSpPr>
          <p:cNvPr id="154" name="Google Shape;154;p18"/>
          <p:cNvSpPr/>
          <p:nvPr/>
        </p:nvSpPr>
        <p:spPr>
          <a:xfrm>
            <a:off x="6774650" y="4843475"/>
            <a:ext cx="1092900" cy="646200"/>
          </a:xfrm>
          <a:prstGeom prst="roundRect">
            <a:avLst>
              <a:gd fmla="val 16667" name="adj"/>
            </a:avLst>
          </a:prstGeom>
          <a:no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19"/>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 sz="3600" u="none" cap="none" strike="noStrike">
                <a:solidFill>
                  <a:srgbClr val="C00000"/>
                </a:solidFill>
                <a:latin typeface="Arial"/>
                <a:ea typeface="Arial"/>
                <a:cs typeface="Arial"/>
                <a:sym typeface="Arial"/>
              </a:rPr>
              <a:t>Ordering Data in Reports</a:t>
            </a:r>
            <a:endParaRPr/>
          </a:p>
        </p:txBody>
      </p:sp>
      <p:sp>
        <p:nvSpPr>
          <p:cNvPr id="160" name="Google Shape;160;p19"/>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61" name="Google Shape;161;p19"/>
          <p:cNvPicPr preferRelativeResize="0"/>
          <p:nvPr/>
        </p:nvPicPr>
        <p:blipFill rotWithShape="1">
          <a:blip r:embed="rId3">
            <a:alphaModFix/>
          </a:blip>
          <a:srcRect b="0" l="0" r="0" t="0"/>
          <a:stretch/>
        </p:blipFill>
        <p:spPr>
          <a:xfrm>
            <a:off x="3281373" y="1344998"/>
            <a:ext cx="5334690" cy="4013092"/>
          </a:xfrm>
          <a:prstGeom prst="rect">
            <a:avLst/>
          </a:prstGeom>
          <a:noFill/>
          <a:ln>
            <a:noFill/>
          </a:ln>
        </p:spPr>
      </p:pic>
      <p:sp>
        <p:nvSpPr>
          <p:cNvPr id="162" name="Google Shape;162;p19"/>
          <p:cNvSpPr txBox="1"/>
          <p:nvPr/>
        </p:nvSpPr>
        <p:spPr>
          <a:xfrm>
            <a:off x="58280" y="2508090"/>
            <a:ext cx="3065920" cy="1754326"/>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 sz="1800">
                <a:solidFill>
                  <a:srgbClr val="C00000"/>
                </a:solidFill>
              </a:rPr>
              <a:t>10. </a:t>
            </a:r>
            <a:r>
              <a:rPr b="1" i="0" lang="en" sz="1800" u="none" cap="none" strike="noStrike">
                <a:solidFill>
                  <a:srgbClr val="C00000"/>
                </a:solidFill>
                <a:latin typeface="Arial"/>
                <a:ea typeface="Arial"/>
                <a:cs typeface="Arial"/>
                <a:sym typeface="Arial"/>
              </a:rPr>
              <a:t>Can choose to order detail records by a specific field. This can also be specified later when designing the report. </a:t>
            </a:r>
            <a:endParaRPr/>
          </a:p>
        </p:txBody>
      </p:sp>
      <p:sp>
        <p:nvSpPr>
          <p:cNvPr id="163" name="Google Shape;163;p19"/>
          <p:cNvSpPr/>
          <p:nvPr/>
        </p:nvSpPr>
        <p:spPr>
          <a:xfrm>
            <a:off x="6564284" y="4844357"/>
            <a:ext cx="1067371" cy="498111"/>
          </a:xfrm>
          <a:prstGeom prst="roundRect">
            <a:avLst>
              <a:gd fmla="val 16667" name="adj"/>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19"/>
          <p:cNvSpPr txBox="1"/>
          <p:nvPr/>
        </p:nvSpPr>
        <p:spPr>
          <a:xfrm>
            <a:off x="5331726" y="5494156"/>
            <a:ext cx="1878841" cy="646331"/>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 sz="1800">
                <a:solidFill>
                  <a:srgbClr val="C00000"/>
                </a:solidFill>
              </a:rPr>
              <a:t>11. </a:t>
            </a:r>
            <a:r>
              <a:rPr b="1" i="0" lang="en" sz="1800" u="none" cap="none" strike="noStrike">
                <a:solidFill>
                  <a:srgbClr val="C00000"/>
                </a:solidFill>
                <a:latin typeface="Arial"/>
                <a:ea typeface="Arial"/>
                <a:cs typeface="Arial"/>
                <a:sym typeface="Arial"/>
              </a:rPr>
              <a:t>Click the Next button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0"/>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3600" u="none" cap="none" strike="noStrike">
                <a:solidFill>
                  <a:srgbClr val="C00000"/>
                </a:solidFill>
                <a:latin typeface="Arial"/>
                <a:ea typeface="Arial"/>
                <a:cs typeface="Arial"/>
                <a:sym typeface="Arial"/>
              </a:rPr>
              <a:t>Specifying the Report Layout</a:t>
            </a:r>
            <a:endParaRPr/>
          </a:p>
        </p:txBody>
      </p:sp>
      <p:sp>
        <p:nvSpPr>
          <p:cNvPr id="170" name="Google Shape;170;p20"/>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71" name="Google Shape;171;p20"/>
          <p:cNvPicPr preferRelativeResize="0"/>
          <p:nvPr/>
        </p:nvPicPr>
        <p:blipFill/>
        <p:spPr>
          <a:xfrm>
            <a:off x="3323270" y="1344998"/>
            <a:ext cx="5250896" cy="4013092"/>
          </a:xfrm>
          <a:prstGeom prst="rect">
            <a:avLst/>
          </a:prstGeom>
          <a:solidFill>
            <a:srgbClr val="FFFFFF"/>
          </a:solidFill>
          <a:ln>
            <a:noFill/>
          </a:ln>
        </p:spPr>
      </p:pic>
      <p:sp>
        <p:nvSpPr>
          <p:cNvPr id="172" name="Google Shape;172;p20"/>
          <p:cNvSpPr txBox="1"/>
          <p:nvPr/>
        </p:nvSpPr>
        <p:spPr>
          <a:xfrm>
            <a:off x="58280" y="2508090"/>
            <a:ext cx="3065920" cy="2585323"/>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 sz="1800">
                <a:solidFill>
                  <a:srgbClr val="C00000"/>
                </a:solidFill>
              </a:rPr>
              <a:t>12. </a:t>
            </a:r>
            <a:r>
              <a:rPr b="1" i="0" lang="en" sz="1800" u="none" cap="none" strike="noStrike">
                <a:solidFill>
                  <a:srgbClr val="C00000"/>
                </a:solidFill>
                <a:latin typeface="Arial"/>
                <a:ea typeface="Arial"/>
                <a:cs typeface="Arial"/>
                <a:sym typeface="Arial"/>
              </a:rPr>
              <a:t>Review the 3 layout options and choose the one needed for your report. Then choose the page orientation. These options can be changed later when designing the report.  </a:t>
            </a:r>
            <a:endParaRPr/>
          </a:p>
        </p:txBody>
      </p:sp>
      <p:sp>
        <p:nvSpPr>
          <p:cNvPr id="173" name="Google Shape;173;p20"/>
          <p:cNvSpPr txBox="1"/>
          <p:nvPr/>
        </p:nvSpPr>
        <p:spPr>
          <a:xfrm>
            <a:off x="4822025" y="5494150"/>
            <a:ext cx="2443200" cy="646200"/>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 sz="1800">
                <a:solidFill>
                  <a:srgbClr val="C00000"/>
                </a:solidFill>
              </a:rPr>
              <a:t>13. </a:t>
            </a:r>
            <a:r>
              <a:rPr b="1" i="0" lang="en" sz="1800" u="none" cap="none" strike="noStrike">
                <a:solidFill>
                  <a:srgbClr val="C00000"/>
                </a:solidFill>
                <a:latin typeface="Arial"/>
                <a:ea typeface="Arial"/>
                <a:cs typeface="Arial"/>
                <a:sym typeface="Arial"/>
              </a:rPr>
              <a:t>Click the Next button</a:t>
            </a:r>
            <a:endParaRPr/>
          </a:p>
        </p:txBody>
      </p:sp>
      <p:pic>
        <p:nvPicPr>
          <p:cNvPr id="174" name="Google Shape;174;p20"/>
          <p:cNvPicPr preferRelativeResize="0"/>
          <p:nvPr/>
        </p:nvPicPr>
        <p:blipFill>
          <a:blip r:embed="rId3">
            <a:alphaModFix/>
          </a:blip>
          <a:stretch>
            <a:fillRect/>
          </a:stretch>
        </p:blipFill>
        <p:spPr>
          <a:xfrm>
            <a:off x="3319463" y="1419225"/>
            <a:ext cx="5248275" cy="4019550"/>
          </a:xfrm>
          <a:prstGeom prst="rect">
            <a:avLst/>
          </a:prstGeom>
          <a:noFill/>
          <a:ln>
            <a:noFill/>
          </a:ln>
        </p:spPr>
      </p:pic>
      <p:sp>
        <p:nvSpPr>
          <p:cNvPr id="175" name="Google Shape;175;p20"/>
          <p:cNvSpPr/>
          <p:nvPr/>
        </p:nvSpPr>
        <p:spPr>
          <a:xfrm>
            <a:off x="5985625" y="2122575"/>
            <a:ext cx="1067400" cy="498000"/>
          </a:xfrm>
          <a:prstGeom prst="roundRect">
            <a:avLst>
              <a:gd fmla="val 16667" name="adj"/>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176" name="Google Shape;176;p20"/>
          <p:cNvSpPr/>
          <p:nvPr/>
        </p:nvSpPr>
        <p:spPr>
          <a:xfrm>
            <a:off x="6716684" y="4996757"/>
            <a:ext cx="1067400" cy="498000"/>
          </a:xfrm>
          <a:prstGeom prst="roundRect">
            <a:avLst>
              <a:gd fmla="val 16667" name="adj"/>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p20"/>
          <p:cNvSpPr/>
          <p:nvPr/>
        </p:nvSpPr>
        <p:spPr>
          <a:xfrm>
            <a:off x="7204825" y="2046375"/>
            <a:ext cx="1067400" cy="498000"/>
          </a:xfrm>
          <a:prstGeom prst="roundRect">
            <a:avLst>
              <a:gd fmla="val 16667" name="adj"/>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1"/>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 sz="3600" u="none" cap="none" strike="noStrike">
                <a:solidFill>
                  <a:srgbClr val="C00000"/>
                </a:solidFill>
                <a:latin typeface="Arial"/>
                <a:ea typeface="Arial"/>
                <a:cs typeface="Arial"/>
                <a:sym typeface="Arial"/>
              </a:rPr>
              <a:t>Naming the Report</a:t>
            </a:r>
            <a:endParaRPr/>
          </a:p>
        </p:txBody>
      </p:sp>
      <p:sp>
        <p:nvSpPr>
          <p:cNvPr id="183" name="Google Shape;183;p21"/>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84" name="Google Shape;184;p21"/>
          <p:cNvPicPr preferRelativeResize="0"/>
          <p:nvPr/>
        </p:nvPicPr>
        <p:blipFill/>
        <p:spPr>
          <a:xfrm>
            <a:off x="3323270" y="1373850"/>
            <a:ext cx="5250896" cy="3955387"/>
          </a:xfrm>
          <a:prstGeom prst="rect">
            <a:avLst/>
          </a:prstGeom>
          <a:solidFill>
            <a:srgbClr val="FFFFFF"/>
          </a:solidFill>
          <a:ln>
            <a:noFill/>
          </a:ln>
        </p:spPr>
      </p:pic>
      <p:sp>
        <p:nvSpPr>
          <p:cNvPr id="185" name="Google Shape;185;p21"/>
          <p:cNvSpPr txBox="1"/>
          <p:nvPr/>
        </p:nvSpPr>
        <p:spPr>
          <a:xfrm>
            <a:off x="58280" y="2508090"/>
            <a:ext cx="3065920" cy="2585323"/>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 sz="1800">
                <a:solidFill>
                  <a:srgbClr val="C00000"/>
                </a:solidFill>
              </a:rPr>
              <a:t>14. </a:t>
            </a:r>
            <a:r>
              <a:rPr b="1" i="0" lang="en" sz="1800" u="none" cap="none" strike="noStrike">
                <a:solidFill>
                  <a:srgbClr val="C00000"/>
                </a:solidFill>
                <a:latin typeface="Arial"/>
                <a:ea typeface="Arial"/>
                <a:cs typeface="Arial"/>
                <a:sym typeface="Arial"/>
              </a:rPr>
              <a:t>Type in a name for the report. This can be changed later when designing the report.  Choose to preview the report so you can create a plan for modifying the report layout. </a:t>
            </a:r>
            <a:endParaRPr/>
          </a:p>
        </p:txBody>
      </p:sp>
      <p:sp>
        <p:nvSpPr>
          <p:cNvPr id="186" name="Google Shape;186;p21"/>
          <p:cNvSpPr txBox="1"/>
          <p:nvPr/>
        </p:nvSpPr>
        <p:spPr>
          <a:xfrm>
            <a:off x="5331726" y="5416819"/>
            <a:ext cx="1705970" cy="923330"/>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 sz="1800">
                <a:solidFill>
                  <a:srgbClr val="C00000"/>
                </a:solidFill>
              </a:rPr>
              <a:t>15. </a:t>
            </a:r>
            <a:r>
              <a:rPr b="1" i="0" lang="en" sz="1800" u="none" cap="none" strike="noStrike">
                <a:solidFill>
                  <a:srgbClr val="C00000"/>
                </a:solidFill>
                <a:latin typeface="Arial"/>
                <a:ea typeface="Arial"/>
                <a:cs typeface="Arial"/>
                <a:sym typeface="Arial"/>
              </a:rPr>
              <a:t>Click the Finish button</a:t>
            </a:r>
            <a:endParaRPr/>
          </a:p>
        </p:txBody>
      </p:sp>
      <p:pic>
        <p:nvPicPr>
          <p:cNvPr id="187" name="Google Shape;187;p21"/>
          <p:cNvPicPr preferRelativeResize="0"/>
          <p:nvPr/>
        </p:nvPicPr>
        <p:blipFill>
          <a:blip r:embed="rId3">
            <a:alphaModFix/>
          </a:blip>
          <a:stretch>
            <a:fillRect/>
          </a:stretch>
        </p:blipFill>
        <p:spPr>
          <a:xfrm>
            <a:off x="3548063" y="1452563"/>
            <a:ext cx="5248275" cy="3952875"/>
          </a:xfrm>
          <a:prstGeom prst="rect">
            <a:avLst/>
          </a:prstGeom>
          <a:noFill/>
          <a:ln>
            <a:noFill/>
          </a:ln>
        </p:spPr>
      </p:pic>
      <p:sp>
        <p:nvSpPr>
          <p:cNvPr id="188" name="Google Shape;188;p21"/>
          <p:cNvSpPr/>
          <p:nvPr/>
        </p:nvSpPr>
        <p:spPr>
          <a:xfrm>
            <a:off x="5331725" y="2094400"/>
            <a:ext cx="3225300" cy="337500"/>
          </a:xfrm>
          <a:prstGeom prst="roundRect">
            <a:avLst>
              <a:gd fmla="val 16667" name="adj"/>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2"/>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 sz="3600" u="none" cap="none" strike="noStrike">
                <a:solidFill>
                  <a:srgbClr val="C00000"/>
                </a:solidFill>
                <a:latin typeface="Arial"/>
                <a:ea typeface="Arial"/>
                <a:cs typeface="Arial"/>
                <a:sym typeface="Arial"/>
              </a:rPr>
              <a:t>Preview the Report</a:t>
            </a:r>
            <a:endParaRPr/>
          </a:p>
        </p:txBody>
      </p:sp>
      <p:sp>
        <p:nvSpPr>
          <p:cNvPr id="194" name="Google Shape;194;p22"/>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95" name="Google Shape;195;p22"/>
          <p:cNvPicPr preferRelativeResize="0"/>
          <p:nvPr/>
        </p:nvPicPr>
        <p:blipFill rotWithShape="1">
          <a:blip r:embed="rId3">
            <a:alphaModFix/>
          </a:blip>
          <a:srcRect b="0" l="0" r="0" t="0"/>
          <a:stretch/>
        </p:blipFill>
        <p:spPr>
          <a:xfrm>
            <a:off x="1021347" y="1390343"/>
            <a:ext cx="6312049" cy="3107009"/>
          </a:xfrm>
          <a:prstGeom prst="rect">
            <a:avLst/>
          </a:prstGeom>
          <a:noFill/>
          <a:ln>
            <a:noFill/>
          </a:ln>
        </p:spPr>
      </p:pic>
      <p:sp>
        <p:nvSpPr>
          <p:cNvPr id="196" name="Google Shape;196;p22"/>
          <p:cNvSpPr txBox="1"/>
          <p:nvPr/>
        </p:nvSpPr>
        <p:spPr>
          <a:xfrm>
            <a:off x="634621" y="4782717"/>
            <a:ext cx="7353551" cy="1569660"/>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C00000"/>
              </a:buClr>
              <a:buSzPts val="2400"/>
              <a:buFont typeface="Arial"/>
              <a:buChar char="•"/>
            </a:pPr>
            <a:r>
              <a:rPr b="1" i="0" lang="en" sz="2400" u="none" cap="none" strike="noStrike">
                <a:solidFill>
                  <a:srgbClr val="C00000"/>
                </a:solidFill>
                <a:latin typeface="Arial"/>
                <a:ea typeface="Arial"/>
                <a:cs typeface="Arial"/>
                <a:sym typeface="Arial"/>
              </a:rPr>
              <a:t>From the report preview, identify the necessary changes you want to make.  </a:t>
            </a:r>
            <a:endParaRPr/>
          </a:p>
          <a:p>
            <a:pPr indent="-342900" lvl="0" marL="342900" marR="0" rtl="0" algn="l">
              <a:lnSpc>
                <a:spcPct val="100000"/>
              </a:lnSpc>
              <a:spcBef>
                <a:spcPts val="0"/>
              </a:spcBef>
              <a:spcAft>
                <a:spcPts val="0"/>
              </a:spcAft>
              <a:buClr>
                <a:srgbClr val="C00000"/>
              </a:buClr>
              <a:buSzPts val="2400"/>
              <a:buFont typeface="Arial"/>
              <a:buChar char="•"/>
            </a:pPr>
            <a:r>
              <a:rPr b="1" i="0" lang="en" sz="2400" u="none" cap="none" strike="noStrike">
                <a:solidFill>
                  <a:srgbClr val="C00000"/>
                </a:solidFill>
                <a:latin typeface="Arial"/>
                <a:ea typeface="Arial"/>
                <a:cs typeface="Arial"/>
                <a:sym typeface="Arial"/>
              </a:rPr>
              <a:t>Click on the ‘Close Preview’ icon, this takes you to the ‘Design Report’ View. </a:t>
            </a:r>
            <a:endParaRPr/>
          </a:p>
        </p:txBody>
      </p:sp>
      <p:sp>
        <p:nvSpPr>
          <p:cNvPr id="197" name="Google Shape;197;p22"/>
          <p:cNvSpPr/>
          <p:nvPr/>
        </p:nvSpPr>
        <p:spPr>
          <a:xfrm>
            <a:off x="5362455" y="1405717"/>
            <a:ext cx="657345" cy="709685"/>
          </a:xfrm>
          <a:prstGeom prst="roundRect">
            <a:avLst>
              <a:gd fmla="val 16667" name="adj"/>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3"/>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 sz="3600" u="none" cap="none" strike="noStrike">
                <a:solidFill>
                  <a:srgbClr val="C00000"/>
                </a:solidFill>
                <a:latin typeface="Arial"/>
                <a:ea typeface="Arial"/>
                <a:cs typeface="Arial"/>
                <a:sym typeface="Arial"/>
              </a:rPr>
              <a:t>Report Design View </a:t>
            </a:r>
            <a:endParaRPr/>
          </a:p>
        </p:txBody>
      </p:sp>
      <p:sp>
        <p:nvSpPr>
          <p:cNvPr id="203" name="Google Shape;203;p23"/>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204" name="Google Shape;204;p23"/>
          <p:cNvSpPr txBox="1"/>
          <p:nvPr/>
        </p:nvSpPr>
        <p:spPr>
          <a:xfrm>
            <a:off x="95532" y="1138755"/>
            <a:ext cx="2033517" cy="5416868"/>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1" i="0" lang="en" sz="1600" u="none" cap="none" strike="noStrike">
                <a:solidFill>
                  <a:srgbClr val="000000"/>
                </a:solidFill>
                <a:latin typeface="Arial"/>
                <a:ea typeface="Arial"/>
                <a:cs typeface="Arial"/>
                <a:sym typeface="Arial"/>
              </a:rPr>
              <a:t>Report Sections</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0" i="0" lang="en" sz="10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Font typeface="Arial"/>
              <a:buNone/>
            </a:pPr>
            <a:r>
              <a:rPr b="0" i="0" lang="en" sz="1400" u="none" cap="none" strike="noStrike">
                <a:solidFill>
                  <a:srgbClr val="000000"/>
                </a:solidFill>
                <a:latin typeface="Arial"/>
                <a:ea typeface="Arial"/>
                <a:cs typeface="Arial"/>
                <a:sym typeface="Arial"/>
              </a:rPr>
              <a:t>1. </a:t>
            </a:r>
            <a:r>
              <a:rPr b="1" i="0" lang="en" sz="1400" u="none" cap="none" strike="noStrike">
                <a:solidFill>
                  <a:srgbClr val="000000"/>
                </a:solidFill>
                <a:latin typeface="Arial"/>
                <a:ea typeface="Arial"/>
                <a:cs typeface="Arial"/>
                <a:sym typeface="Arial"/>
              </a:rPr>
              <a:t>Report Header </a:t>
            </a:r>
            <a:endParaRPr/>
          </a:p>
          <a:p>
            <a:pPr indent="-292100" lvl="0" marL="34290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0" i="0" lang="en" sz="1200" u="none" cap="none" strike="noStrike">
                <a:solidFill>
                  <a:srgbClr val="000000"/>
                </a:solidFill>
                <a:latin typeface="Arial"/>
                <a:ea typeface="Arial"/>
                <a:cs typeface="Arial"/>
                <a:sym typeface="Arial"/>
              </a:rPr>
              <a:t>Appears once at the top of the  report</a:t>
            </a:r>
            <a:endParaRPr/>
          </a:p>
          <a:p>
            <a:pPr indent="0" lvl="0" marL="0" marR="0" rtl="0" algn="l">
              <a:lnSpc>
                <a:spcPct val="100000"/>
              </a:lnSpc>
              <a:spcBef>
                <a:spcPts val="0"/>
              </a:spcBef>
              <a:spcAft>
                <a:spcPts val="0"/>
              </a:spcAft>
              <a:buClr>
                <a:srgbClr val="000000"/>
              </a:buClr>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0" i="0" lang="en" sz="1400" u="none" cap="none" strike="noStrike">
                <a:solidFill>
                  <a:srgbClr val="000000"/>
                </a:solidFill>
                <a:latin typeface="Arial"/>
                <a:ea typeface="Arial"/>
                <a:cs typeface="Arial"/>
                <a:sym typeface="Arial"/>
              </a:rPr>
              <a:t>2. </a:t>
            </a:r>
            <a:r>
              <a:rPr b="1" i="0" lang="en" sz="1400" u="none" cap="none" strike="noStrike">
                <a:solidFill>
                  <a:srgbClr val="000000"/>
                </a:solidFill>
                <a:latin typeface="Arial"/>
                <a:ea typeface="Arial"/>
                <a:cs typeface="Arial"/>
                <a:sym typeface="Arial"/>
              </a:rPr>
              <a:t>Page Header</a:t>
            </a:r>
            <a:endParaRPr/>
          </a:p>
          <a:p>
            <a:pPr indent="-292100" lvl="0" marL="34290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0" i="0" lang="en" sz="1200" u="none" cap="none" strike="noStrike">
                <a:solidFill>
                  <a:srgbClr val="000000"/>
                </a:solidFill>
                <a:latin typeface="Arial"/>
                <a:ea typeface="Arial"/>
                <a:cs typeface="Arial"/>
                <a:sym typeface="Arial"/>
              </a:rPr>
              <a:t>Appears at the top of each page</a:t>
            </a:r>
            <a:endParaRPr/>
          </a:p>
          <a:p>
            <a:pPr indent="-292100" lvl="0" marL="34290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0" i="0" lang="en" sz="1400" u="none" cap="none" strike="noStrike">
                <a:solidFill>
                  <a:srgbClr val="000000"/>
                </a:solidFill>
                <a:latin typeface="Arial"/>
                <a:ea typeface="Arial"/>
                <a:cs typeface="Arial"/>
                <a:sym typeface="Arial"/>
              </a:rPr>
              <a:t>3. </a:t>
            </a:r>
            <a:r>
              <a:rPr b="1" i="0" lang="en" sz="1400" u="none" cap="none" strike="noStrike">
                <a:solidFill>
                  <a:srgbClr val="000000"/>
                </a:solidFill>
                <a:latin typeface="Arial"/>
                <a:ea typeface="Arial"/>
                <a:cs typeface="Arial"/>
                <a:sym typeface="Arial"/>
              </a:rPr>
              <a:t>OrderID Header</a:t>
            </a:r>
            <a:endParaRPr/>
          </a:p>
          <a:p>
            <a:pPr indent="-292100" lvl="0" marL="34290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0" i="0" lang="en" sz="1200" u="none" cap="none" strike="noStrike">
                <a:solidFill>
                  <a:srgbClr val="000000"/>
                </a:solidFill>
                <a:latin typeface="Arial"/>
                <a:ea typeface="Arial"/>
                <a:cs typeface="Arial"/>
                <a:sym typeface="Arial"/>
              </a:rPr>
              <a:t>Appears once per Order. </a:t>
            </a:r>
            <a:endParaRPr/>
          </a:p>
          <a:p>
            <a:pPr indent="0" lvl="0" marL="0" marR="0" rtl="0" algn="l">
              <a:lnSpc>
                <a:spcPct val="100000"/>
              </a:lnSpc>
              <a:spcBef>
                <a:spcPts val="0"/>
              </a:spcBef>
              <a:spcAft>
                <a:spcPts val="0"/>
              </a:spcAft>
              <a:buClr>
                <a:srgbClr val="000000"/>
              </a:buClr>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0" i="0" lang="en" sz="1400" u="none" cap="none" strike="noStrike">
                <a:solidFill>
                  <a:srgbClr val="000000"/>
                </a:solidFill>
                <a:latin typeface="Arial"/>
                <a:ea typeface="Arial"/>
                <a:cs typeface="Arial"/>
                <a:sym typeface="Arial"/>
              </a:rPr>
              <a:t>4. </a:t>
            </a:r>
            <a:r>
              <a:rPr b="1" i="0" lang="en" sz="1400" u="none" cap="none" strike="noStrike">
                <a:solidFill>
                  <a:srgbClr val="000000"/>
                </a:solidFill>
                <a:latin typeface="Arial"/>
                <a:ea typeface="Arial"/>
                <a:cs typeface="Arial"/>
                <a:sym typeface="Arial"/>
              </a:rPr>
              <a:t>Detail Section</a:t>
            </a:r>
            <a:endParaRPr/>
          </a:p>
          <a:p>
            <a:pPr indent="0" lvl="0" marL="0" marR="0" rtl="0" algn="l">
              <a:lnSpc>
                <a:spcPct val="100000"/>
              </a:lnSpc>
              <a:spcBef>
                <a:spcPts val="0"/>
              </a:spcBef>
              <a:spcAft>
                <a:spcPts val="0"/>
              </a:spcAft>
              <a:buClr>
                <a:srgbClr val="000000"/>
              </a:buClr>
              <a:buFont typeface="Arial"/>
              <a:buNone/>
            </a:pPr>
            <a:r>
              <a:t/>
            </a:r>
            <a:endParaRPr b="1"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0" i="0" lang="en" sz="1200" u="none" cap="none" strike="noStrike">
                <a:solidFill>
                  <a:srgbClr val="000000"/>
                </a:solidFill>
                <a:latin typeface="Arial"/>
                <a:ea typeface="Arial"/>
                <a:cs typeface="Arial"/>
                <a:sym typeface="Arial"/>
              </a:rPr>
              <a:t>Appears once per record in the result </a:t>
            </a:r>
            <a:endParaRPr/>
          </a:p>
          <a:p>
            <a:pPr indent="0" lvl="0" marL="0" marR="0" rtl="0" algn="l">
              <a:lnSpc>
                <a:spcPct val="100000"/>
              </a:lnSpc>
              <a:spcBef>
                <a:spcPts val="0"/>
              </a:spcBef>
              <a:spcAft>
                <a:spcPts val="0"/>
              </a:spcAft>
              <a:buClr>
                <a:srgbClr val="000000"/>
              </a:buClr>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0" i="0" lang="en" sz="1400" u="none" cap="none" strike="noStrike">
                <a:solidFill>
                  <a:srgbClr val="000000"/>
                </a:solidFill>
                <a:latin typeface="Arial"/>
                <a:ea typeface="Arial"/>
                <a:cs typeface="Arial"/>
                <a:sym typeface="Arial"/>
              </a:rPr>
              <a:t>5. </a:t>
            </a:r>
            <a:r>
              <a:rPr b="1" i="0" lang="en" sz="1400" u="none" cap="none" strike="noStrike">
                <a:solidFill>
                  <a:srgbClr val="000000"/>
                </a:solidFill>
                <a:latin typeface="Arial"/>
                <a:ea typeface="Arial"/>
                <a:cs typeface="Arial"/>
                <a:sym typeface="Arial"/>
              </a:rPr>
              <a:t>Page footer </a:t>
            </a:r>
            <a:endParaRPr/>
          </a:p>
          <a:p>
            <a:pPr indent="0" lvl="0" marL="0" marR="0" rtl="0" algn="l">
              <a:lnSpc>
                <a:spcPct val="100000"/>
              </a:lnSpc>
              <a:spcBef>
                <a:spcPts val="0"/>
              </a:spcBef>
              <a:spcAft>
                <a:spcPts val="0"/>
              </a:spcAft>
              <a:buClr>
                <a:srgbClr val="000000"/>
              </a:buClr>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0" i="0" lang="en" sz="1200" u="none" cap="none" strike="noStrike">
                <a:solidFill>
                  <a:srgbClr val="000000"/>
                </a:solidFill>
                <a:latin typeface="Arial"/>
                <a:ea typeface="Arial"/>
                <a:cs typeface="Arial"/>
                <a:sym typeface="Arial"/>
              </a:rPr>
              <a:t>Appears at the bottom of each page</a:t>
            </a:r>
            <a:endParaRPr/>
          </a:p>
          <a:p>
            <a:pPr indent="0" lvl="0" marL="0" marR="0" rtl="0" algn="l">
              <a:lnSpc>
                <a:spcPct val="100000"/>
              </a:lnSpc>
              <a:spcBef>
                <a:spcPts val="0"/>
              </a:spcBef>
              <a:spcAft>
                <a:spcPts val="0"/>
              </a:spcAft>
              <a:buClr>
                <a:srgbClr val="000000"/>
              </a:buClr>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0" i="0" lang="en" sz="1400" u="none" cap="none" strike="noStrike">
                <a:solidFill>
                  <a:srgbClr val="000000"/>
                </a:solidFill>
                <a:latin typeface="Arial"/>
                <a:ea typeface="Arial"/>
                <a:cs typeface="Arial"/>
                <a:sym typeface="Arial"/>
              </a:rPr>
              <a:t>6. </a:t>
            </a:r>
            <a:r>
              <a:rPr b="1" i="0" lang="en" sz="1400" u="none" cap="none" strike="noStrike">
                <a:solidFill>
                  <a:srgbClr val="000000"/>
                </a:solidFill>
                <a:latin typeface="Arial"/>
                <a:ea typeface="Arial"/>
                <a:cs typeface="Arial"/>
                <a:sym typeface="Arial"/>
              </a:rPr>
              <a:t>Report footer</a:t>
            </a:r>
            <a:endParaRPr/>
          </a:p>
          <a:p>
            <a:pPr indent="0" lvl="0" marL="0" marR="0" rtl="0" algn="l">
              <a:lnSpc>
                <a:spcPct val="100000"/>
              </a:lnSpc>
              <a:spcBef>
                <a:spcPts val="0"/>
              </a:spcBef>
              <a:spcAft>
                <a:spcPts val="0"/>
              </a:spcAft>
              <a:buClr>
                <a:srgbClr val="000000"/>
              </a:buClr>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0" i="0" lang="en" sz="1400" u="none" cap="none" strike="noStrike">
                <a:solidFill>
                  <a:srgbClr val="000000"/>
                </a:solidFill>
                <a:latin typeface="Arial"/>
                <a:ea typeface="Arial"/>
                <a:cs typeface="Arial"/>
                <a:sym typeface="Arial"/>
              </a:rPr>
              <a:t>Appears once at the bottom of the report </a:t>
            </a:r>
            <a:endParaRPr/>
          </a:p>
        </p:txBody>
      </p:sp>
      <p:cxnSp>
        <p:nvCxnSpPr>
          <p:cNvPr id="205" name="Google Shape;205;p23"/>
          <p:cNvCxnSpPr/>
          <p:nvPr/>
        </p:nvCxnSpPr>
        <p:spPr>
          <a:xfrm>
            <a:off x="91440" y="2368432"/>
            <a:ext cx="2028967" cy="0"/>
          </a:xfrm>
          <a:prstGeom prst="straightConnector1">
            <a:avLst/>
          </a:prstGeom>
          <a:noFill/>
          <a:ln cap="flat" cmpd="sng" w="19050">
            <a:solidFill>
              <a:srgbClr val="C00000"/>
            </a:solidFill>
            <a:prstDash val="solid"/>
            <a:round/>
            <a:headEnd len="sm" w="sm" type="none"/>
            <a:tailEnd len="sm" w="sm" type="none"/>
          </a:ln>
        </p:spPr>
      </p:cxnSp>
      <p:cxnSp>
        <p:nvCxnSpPr>
          <p:cNvPr id="206" name="Google Shape;206;p23"/>
          <p:cNvCxnSpPr/>
          <p:nvPr/>
        </p:nvCxnSpPr>
        <p:spPr>
          <a:xfrm>
            <a:off x="91440" y="1460850"/>
            <a:ext cx="2028967" cy="0"/>
          </a:xfrm>
          <a:prstGeom prst="straightConnector1">
            <a:avLst/>
          </a:prstGeom>
          <a:noFill/>
          <a:ln cap="flat" cmpd="sng" w="19050">
            <a:solidFill>
              <a:srgbClr val="C00000"/>
            </a:solidFill>
            <a:prstDash val="solid"/>
            <a:round/>
            <a:headEnd len="sm" w="sm" type="none"/>
            <a:tailEnd len="sm" w="sm" type="none"/>
          </a:ln>
        </p:spPr>
      </p:cxnSp>
      <p:cxnSp>
        <p:nvCxnSpPr>
          <p:cNvPr id="207" name="Google Shape;207;p23"/>
          <p:cNvCxnSpPr/>
          <p:nvPr/>
        </p:nvCxnSpPr>
        <p:spPr>
          <a:xfrm>
            <a:off x="91440" y="3196401"/>
            <a:ext cx="2028967" cy="0"/>
          </a:xfrm>
          <a:prstGeom prst="straightConnector1">
            <a:avLst/>
          </a:prstGeom>
          <a:noFill/>
          <a:ln cap="flat" cmpd="sng" w="19050">
            <a:solidFill>
              <a:srgbClr val="C00000"/>
            </a:solidFill>
            <a:prstDash val="solid"/>
            <a:round/>
            <a:headEnd len="sm" w="sm" type="none"/>
            <a:tailEnd len="sm" w="sm" type="none"/>
          </a:ln>
        </p:spPr>
      </p:cxnSp>
      <p:cxnSp>
        <p:nvCxnSpPr>
          <p:cNvPr id="208" name="Google Shape;208;p23"/>
          <p:cNvCxnSpPr/>
          <p:nvPr/>
        </p:nvCxnSpPr>
        <p:spPr>
          <a:xfrm>
            <a:off x="91440" y="3844670"/>
            <a:ext cx="2028967" cy="0"/>
          </a:xfrm>
          <a:prstGeom prst="straightConnector1">
            <a:avLst/>
          </a:prstGeom>
          <a:noFill/>
          <a:ln cap="flat" cmpd="sng" w="19050">
            <a:solidFill>
              <a:srgbClr val="C00000"/>
            </a:solidFill>
            <a:prstDash val="solid"/>
            <a:round/>
            <a:headEnd len="sm" w="sm" type="none"/>
            <a:tailEnd len="sm" w="sm" type="none"/>
          </a:ln>
        </p:spPr>
      </p:cxnSp>
      <p:cxnSp>
        <p:nvCxnSpPr>
          <p:cNvPr id="209" name="Google Shape;209;p23"/>
          <p:cNvCxnSpPr/>
          <p:nvPr/>
        </p:nvCxnSpPr>
        <p:spPr>
          <a:xfrm>
            <a:off x="100082" y="4633965"/>
            <a:ext cx="2028967" cy="0"/>
          </a:xfrm>
          <a:prstGeom prst="straightConnector1">
            <a:avLst/>
          </a:prstGeom>
          <a:noFill/>
          <a:ln cap="flat" cmpd="sng" w="19050">
            <a:solidFill>
              <a:srgbClr val="C00000"/>
            </a:solidFill>
            <a:prstDash val="solid"/>
            <a:round/>
            <a:headEnd len="sm" w="sm" type="none"/>
            <a:tailEnd len="sm" w="sm" type="none"/>
          </a:ln>
        </p:spPr>
      </p:cxnSp>
      <p:cxnSp>
        <p:nvCxnSpPr>
          <p:cNvPr id="210" name="Google Shape;210;p23"/>
          <p:cNvCxnSpPr/>
          <p:nvPr/>
        </p:nvCxnSpPr>
        <p:spPr>
          <a:xfrm>
            <a:off x="100082" y="5443733"/>
            <a:ext cx="2028967" cy="0"/>
          </a:xfrm>
          <a:prstGeom prst="straightConnector1">
            <a:avLst/>
          </a:prstGeom>
          <a:noFill/>
          <a:ln cap="flat" cmpd="sng" w="19050">
            <a:solidFill>
              <a:srgbClr val="C00000"/>
            </a:solidFill>
            <a:prstDash val="solid"/>
            <a:round/>
            <a:headEnd len="sm" w="sm" type="none"/>
            <a:tailEnd len="sm" w="sm" type="none"/>
          </a:ln>
        </p:spPr>
      </p:cxnSp>
      <p:sp>
        <p:nvSpPr>
          <p:cNvPr id="211" name="Google Shape;211;p23"/>
          <p:cNvSpPr txBox="1"/>
          <p:nvPr/>
        </p:nvSpPr>
        <p:spPr>
          <a:xfrm>
            <a:off x="2442949" y="4230807"/>
            <a:ext cx="6082352" cy="2092881"/>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2400" u="none" cap="none" strike="noStrike">
                <a:solidFill>
                  <a:srgbClr val="000000"/>
                </a:solidFill>
                <a:latin typeface="Arial"/>
                <a:ea typeface="Arial"/>
                <a:cs typeface="Arial"/>
                <a:sym typeface="Arial"/>
              </a:rPr>
              <a:t>Once in the Report’s Design View:</a:t>
            </a:r>
            <a:endParaRPr/>
          </a:p>
          <a:p>
            <a:pPr indent="0" lvl="0" marL="0" marR="0" rtl="0" algn="l">
              <a:lnSpc>
                <a:spcPct val="100000"/>
              </a:lnSpc>
              <a:spcBef>
                <a:spcPts val="0"/>
              </a:spcBef>
              <a:spcAft>
                <a:spcPts val="0"/>
              </a:spcAft>
              <a:buClr>
                <a:srgbClr val="000000"/>
              </a:buClr>
              <a:buFont typeface="Arial"/>
              <a:buNone/>
            </a:pPr>
            <a:r>
              <a:t/>
            </a:r>
            <a:endParaRPr b="0" i="0" sz="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Move (select and drag) boxes around to place items in the different report sections</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Adjust the sizes of the different sections</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Adjust the sizes of the different report items </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View the field list</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View the property sheets associated with the different report items</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Create new groups and/or create headers/footers for existing groups</a:t>
            </a:r>
            <a:endParaRPr/>
          </a:p>
        </p:txBody>
      </p:sp>
      <p:pic>
        <p:nvPicPr>
          <p:cNvPr id="212" name="Google Shape;212;p23"/>
          <p:cNvPicPr preferRelativeResize="0"/>
          <p:nvPr/>
        </p:nvPicPr>
        <p:blipFill>
          <a:blip r:embed="rId3">
            <a:alphaModFix/>
          </a:blip>
          <a:stretch>
            <a:fillRect/>
          </a:stretch>
        </p:blipFill>
        <p:spPr>
          <a:xfrm>
            <a:off x="2228850" y="1233488"/>
            <a:ext cx="6819900" cy="2714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4"/>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 sz="3600" u="none" cap="none" strike="noStrike">
                <a:solidFill>
                  <a:srgbClr val="C00000"/>
                </a:solidFill>
                <a:latin typeface="Arial"/>
                <a:ea typeface="Arial"/>
                <a:cs typeface="Arial"/>
                <a:sym typeface="Arial"/>
              </a:rPr>
              <a:t>Changing the Report Design</a:t>
            </a:r>
            <a:endParaRPr/>
          </a:p>
        </p:txBody>
      </p:sp>
      <p:sp>
        <p:nvSpPr>
          <p:cNvPr id="218" name="Google Shape;218;p24"/>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219" name="Google Shape;219;p24"/>
          <p:cNvSpPr txBox="1"/>
          <p:nvPr/>
        </p:nvSpPr>
        <p:spPr>
          <a:xfrm>
            <a:off x="1105469" y="4891207"/>
            <a:ext cx="7119864" cy="1446550"/>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800" u="none" cap="none" strike="noStrike">
                <a:solidFill>
                  <a:srgbClr val="000000"/>
                </a:solidFill>
                <a:latin typeface="Arial"/>
                <a:ea typeface="Arial"/>
                <a:cs typeface="Arial"/>
                <a:sym typeface="Arial"/>
              </a:rPr>
              <a:t>Work section by section to improve the layout:</a:t>
            </a:r>
            <a:endParaRPr b="0" i="0" sz="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Change and center the label in the Report Header Section</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Increase the page header section and create textboxes for the concatenated text fields</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Choose the report items for the OrderID Header </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 sz="1400" u="none" cap="none" strike="noStrike">
                <a:solidFill>
                  <a:srgbClr val="000000"/>
                </a:solidFill>
                <a:latin typeface="Arial"/>
                <a:ea typeface="Arial"/>
                <a:cs typeface="Arial"/>
                <a:sym typeface="Arial"/>
              </a:rPr>
              <a:t>Check the layout of the report after a few changes </a:t>
            </a:r>
            <a:endParaRPr/>
          </a:p>
        </p:txBody>
      </p:sp>
      <p:pic>
        <p:nvPicPr>
          <p:cNvPr id="220" name="Google Shape;220;p24"/>
          <p:cNvPicPr preferRelativeResize="0"/>
          <p:nvPr/>
        </p:nvPicPr>
        <p:blipFill>
          <a:blip r:embed="rId3">
            <a:alphaModFix/>
          </a:blip>
          <a:stretch>
            <a:fillRect/>
          </a:stretch>
        </p:blipFill>
        <p:spPr>
          <a:xfrm>
            <a:off x="762000" y="1209675"/>
            <a:ext cx="7620000" cy="3676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5"/>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 sz="3600" u="none" cap="none" strike="noStrike">
                <a:solidFill>
                  <a:srgbClr val="C00000"/>
                </a:solidFill>
                <a:latin typeface="Arial"/>
                <a:ea typeface="Arial"/>
                <a:cs typeface="Arial"/>
                <a:sym typeface="Arial"/>
              </a:rPr>
              <a:t>Review Changes in Report View</a:t>
            </a:r>
            <a:endParaRPr/>
          </a:p>
        </p:txBody>
      </p:sp>
      <p:sp>
        <p:nvSpPr>
          <p:cNvPr id="226" name="Google Shape;226;p25"/>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227" name="Google Shape;227;p25"/>
          <p:cNvPicPr preferRelativeResize="0"/>
          <p:nvPr/>
        </p:nvPicPr>
        <p:blipFill/>
        <p:spPr>
          <a:xfrm>
            <a:off x="1993351" y="1192795"/>
            <a:ext cx="6522642" cy="3677236"/>
          </a:xfrm>
          <a:prstGeom prst="rect">
            <a:avLst/>
          </a:prstGeom>
          <a:solidFill>
            <a:srgbClr val="FFFFFF"/>
          </a:solidFill>
          <a:ln>
            <a:noFill/>
          </a:ln>
        </p:spPr>
      </p:pic>
      <p:sp>
        <p:nvSpPr>
          <p:cNvPr id="228" name="Google Shape;228;p25"/>
          <p:cNvSpPr txBox="1"/>
          <p:nvPr/>
        </p:nvSpPr>
        <p:spPr>
          <a:xfrm>
            <a:off x="450377" y="2151795"/>
            <a:ext cx="1255594" cy="677108"/>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200" u="none" cap="none" strike="noStrike">
                <a:solidFill>
                  <a:srgbClr val="000000"/>
                </a:solidFill>
                <a:latin typeface="Arial"/>
                <a:ea typeface="Arial"/>
                <a:cs typeface="Arial"/>
                <a:sym typeface="Arial"/>
              </a:rPr>
              <a:t>Remove outline of text box</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cxnSp>
        <p:nvCxnSpPr>
          <p:cNvPr id="229" name="Google Shape;229;p25"/>
          <p:cNvCxnSpPr>
            <a:stCxn id="228" idx="3"/>
          </p:cNvCxnSpPr>
          <p:nvPr/>
        </p:nvCxnSpPr>
        <p:spPr>
          <a:xfrm>
            <a:off x="1705971" y="2490349"/>
            <a:ext cx="1572900" cy="17100"/>
          </a:xfrm>
          <a:prstGeom prst="straightConnector1">
            <a:avLst/>
          </a:prstGeom>
          <a:noFill/>
          <a:ln cap="flat" cmpd="sng" w="9525">
            <a:solidFill>
              <a:srgbClr val="1B85FE"/>
            </a:solidFill>
            <a:prstDash val="solid"/>
            <a:round/>
            <a:headEnd len="sm" w="sm" type="none"/>
            <a:tailEnd len="sm" w="sm" type="none"/>
          </a:ln>
        </p:spPr>
      </p:cxnSp>
      <p:cxnSp>
        <p:nvCxnSpPr>
          <p:cNvPr id="230" name="Google Shape;230;p25"/>
          <p:cNvCxnSpPr/>
          <p:nvPr/>
        </p:nvCxnSpPr>
        <p:spPr>
          <a:xfrm>
            <a:off x="1727946" y="2490361"/>
            <a:ext cx="1336800" cy="317100"/>
          </a:xfrm>
          <a:prstGeom prst="straightConnector1">
            <a:avLst/>
          </a:prstGeom>
          <a:noFill/>
          <a:ln cap="flat" cmpd="sng" w="9525">
            <a:solidFill>
              <a:srgbClr val="1B85FE"/>
            </a:solidFill>
            <a:prstDash val="solid"/>
            <a:round/>
            <a:headEnd len="sm" w="sm" type="none"/>
            <a:tailEnd len="sm" w="sm" type="none"/>
          </a:ln>
        </p:spPr>
      </p:cxnSp>
      <p:cxnSp>
        <p:nvCxnSpPr>
          <p:cNvPr id="231" name="Google Shape;231;p25"/>
          <p:cNvCxnSpPr>
            <a:endCxn id="232" idx="1"/>
          </p:cNvCxnSpPr>
          <p:nvPr/>
        </p:nvCxnSpPr>
        <p:spPr>
          <a:xfrm>
            <a:off x="1727888" y="2490300"/>
            <a:ext cx="801000" cy="786300"/>
          </a:xfrm>
          <a:prstGeom prst="straightConnector1">
            <a:avLst/>
          </a:prstGeom>
          <a:noFill/>
          <a:ln cap="flat" cmpd="sng" w="9525">
            <a:solidFill>
              <a:srgbClr val="1B85FE"/>
            </a:solidFill>
            <a:prstDash val="solid"/>
            <a:round/>
            <a:headEnd len="sm" w="sm" type="none"/>
            <a:tailEnd len="sm" w="sm" type="none"/>
          </a:ln>
        </p:spPr>
      </p:cxnSp>
      <p:sp>
        <p:nvSpPr>
          <p:cNvPr id="233" name="Google Shape;233;p25"/>
          <p:cNvSpPr txBox="1"/>
          <p:nvPr/>
        </p:nvSpPr>
        <p:spPr>
          <a:xfrm>
            <a:off x="472348" y="2920119"/>
            <a:ext cx="1255594" cy="646331"/>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200" u="none" cap="none" strike="noStrike">
                <a:solidFill>
                  <a:srgbClr val="000000"/>
                </a:solidFill>
                <a:latin typeface="Arial"/>
                <a:ea typeface="Arial"/>
                <a:cs typeface="Arial"/>
                <a:sym typeface="Arial"/>
              </a:rPr>
              <a:t>Change background color</a:t>
            </a:r>
            <a:endParaRPr/>
          </a:p>
        </p:txBody>
      </p:sp>
      <p:sp>
        <p:nvSpPr>
          <p:cNvPr id="234" name="Google Shape;234;p25"/>
          <p:cNvSpPr txBox="1"/>
          <p:nvPr/>
        </p:nvSpPr>
        <p:spPr>
          <a:xfrm>
            <a:off x="472348" y="3718420"/>
            <a:ext cx="1255594" cy="677108"/>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200" u="none" cap="none" strike="noStrike">
                <a:solidFill>
                  <a:srgbClr val="000000"/>
                </a:solidFill>
                <a:latin typeface="Arial"/>
                <a:ea typeface="Arial"/>
                <a:cs typeface="Arial"/>
                <a:sym typeface="Arial"/>
              </a:rPr>
              <a:t>Fix layout in detail section</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25"/>
          <p:cNvSpPr txBox="1"/>
          <p:nvPr/>
        </p:nvSpPr>
        <p:spPr>
          <a:xfrm>
            <a:off x="950020" y="5183430"/>
            <a:ext cx="2229908" cy="861774"/>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200" u="none" cap="none" strike="noStrike">
                <a:solidFill>
                  <a:srgbClr val="000000"/>
                </a:solidFill>
                <a:latin typeface="Arial"/>
                <a:ea typeface="Arial"/>
                <a:cs typeface="Arial"/>
                <a:sym typeface="Arial"/>
              </a:rPr>
              <a:t>Switch back to the Report’s ‘Design View’ to continue making changes</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236" name="Google Shape;236;p25"/>
          <p:cNvPicPr preferRelativeResize="0"/>
          <p:nvPr/>
        </p:nvPicPr>
        <p:blipFill/>
        <p:spPr>
          <a:xfrm>
            <a:off x="4700522" y="4186255"/>
            <a:ext cx="1097280" cy="2070192"/>
          </a:xfrm>
          <a:prstGeom prst="rect">
            <a:avLst/>
          </a:prstGeom>
          <a:solidFill>
            <a:srgbClr val="FFFFFF"/>
          </a:solidFill>
          <a:ln>
            <a:noFill/>
          </a:ln>
        </p:spPr>
      </p:pic>
      <p:cxnSp>
        <p:nvCxnSpPr>
          <p:cNvPr id="237" name="Google Shape;237;p25"/>
          <p:cNvCxnSpPr/>
          <p:nvPr/>
        </p:nvCxnSpPr>
        <p:spPr>
          <a:xfrm>
            <a:off x="3221443" y="5464191"/>
            <a:ext cx="1437563" cy="626700"/>
          </a:xfrm>
          <a:prstGeom prst="straightConnector1">
            <a:avLst/>
          </a:prstGeom>
          <a:noFill/>
          <a:ln cap="flat" cmpd="sng" w="9525">
            <a:solidFill>
              <a:srgbClr val="1B85FE"/>
            </a:solidFill>
            <a:prstDash val="solid"/>
            <a:round/>
            <a:headEnd len="sm" w="sm" type="none"/>
            <a:tailEnd len="sm" w="sm" type="none"/>
          </a:ln>
        </p:spPr>
      </p:cxnSp>
      <p:pic>
        <p:nvPicPr>
          <p:cNvPr id="232" name="Google Shape;232;p25"/>
          <p:cNvPicPr preferRelativeResize="0"/>
          <p:nvPr/>
        </p:nvPicPr>
        <p:blipFill>
          <a:blip r:embed="rId3">
            <a:alphaModFix/>
          </a:blip>
          <a:stretch>
            <a:fillRect/>
          </a:stretch>
        </p:blipFill>
        <p:spPr>
          <a:xfrm>
            <a:off x="2528888" y="1438275"/>
            <a:ext cx="6524625" cy="3676650"/>
          </a:xfrm>
          <a:prstGeom prst="rect">
            <a:avLst/>
          </a:prstGeom>
          <a:noFill/>
          <a:ln>
            <a:noFill/>
          </a:ln>
        </p:spPr>
      </p:pic>
      <p:pic>
        <p:nvPicPr>
          <p:cNvPr id="238" name="Google Shape;238;p25"/>
          <p:cNvPicPr preferRelativeResize="0"/>
          <p:nvPr/>
        </p:nvPicPr>
        <p:blipFill>
          <a:blip r:embed="rId4">
            <a:alphaModFix/>
          </a:blip>
          <a:stretch>
            <a:fillRect/>
          </a:stretch>
        </p:blipFill>
        <p:spPr>
          <a:xfrm>
            <a:off x="4705350" y="4224338"/>
            <a:ext cx="1104900" cy="2066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26"/>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 sz="3200" u="none" cap="none" strike="noStrike">
                <a:solidFill>
                  <a:srgbClr val="C00000"/>
                </a:solidFill>
                <a:latin typeface="Arial"/>
                <a:ea typeface="Arial"/>
                <a:cs typeface="Arial"/>
                <a:sym typeface="Arial"/>
              </a:rPr>
              <a:t>Continue improvements in Design View</a:t>
            </a:r>
            <a:endParaRPr/>
          </a:p>
        </p:txBody>
      </p:sp>
      <p:sp>
        <p:nvSpPr>
          <p:cNvPr id="244" name="Google Shape;244;p26"/>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245" name="Google Shape;245;p26"/>
          <p:cNvPicPr preferRelativeResize="0"/>
          <p:nvPr/>
        </p:nvPicPr>
        <p:blipFill/>
        <p:spPr>
          <a:xfrm>
            <a:off x="1784085" y="1552188"/>
            <a:ext cx="6522642" cy="3677236"/>
          </a:xfrm>
          <a:prstGeom prst="rect">
            <a:avLst/>
          </a:prstGeom>
          <a:solidFill>
            <a:srgbClr val="FFFFFF"/>
          </a:solidFill>
          <a:ln>
            <a:noFill/>
          </a:ln>
        </p:spPr>
      </p:pic>
      <p:sp>
        <p:nvSpPr>
          <p:cNvPr id="246" name="Google Shape;246;p26"/>
          <p:cNvSpPr txBox="1"/>
          <p:nvPr/>
        </p:nvSpPr>
        <p:spPr>
          <a:xfrm>
            <a:off x="241111" y="2511188"/>
            <a:ext cx="1255594" cy="677108"/>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200" u="none" cap="none" strike="noStrike">
                <a:solidFill>
                  <a:srgbClr val="000000"/>
                </a:solidFill>
                <a:latin typeface="Arial"/>
                <a:ea typeface="Arial"/>
                <a:cs typeface="Arial"/>
                <a:sym typeface="Arial"/>
              </a:rPr>
              <a:t>Remove outline of text box</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cxnSp>
        <p:nvCxnSpPr>
          <p:cNvPr id="247" name="Google Shape;247;p26"/>
          <p:cNvCxnSpPr>
            <a:stCxn id="246" idx="3"/>
          </p:cNvCxnSpPr>
          <p:nvPr/>
        </p:nvCxnSpPr>
        <p:spPr>
          <a:xfrm flipH="1" rot="10800000">
            <a:off x="1496705" y="2583942"/>
            <a:ext cx="991800" cy="265800"/>
          </a:xfrm>
          <a:prstGeom prst="straightConnector1">
            <a:avLst/>
          </a:prstGeom>
          <a:noFill/>
          <a:ln cap="flat" cmpd="sng" w="9525">
            <a:solidFill>
              <a:srgbClr val="1B85FE"/>
            </a:solidFill>
            <a:prstDash val="solid"/>
            <a:round/>
            <a:headEnd len="sm" w="sm" type="none"/>
            <a:tailEnd len="sm" w="sm" type="none"/>
          </a:ln>
        </p:spPr>
      </p:cxnSp>
      <p:cxnSp>
        <p:nvCxnSpPr>
          <p:cNvPr id="248" name="Google Shape;248;p26"/>
          <p:cNvCxnSpPr>
            <a:stCxn id="246" idx="3"/>
          </p:cNvCxnSpPr>
          <p:nvPr/>
        </p:nvCxnSpPr>
        <p:spPr>
          <a:xfrm>
            <a:off x="1496705" y="2849742"/>
            <a:ext cx="1094100" cy="116400"/>
          </a:xfrm>
          <a:prstGeom prst="straightConnector1">
            <a:avLst/>
          </a:prstGeom>
          <a:noFill/>
          <a:ln cap="flat" cmpd="sng" w="9525">
            <a:solidFill>
              <a:srgbClr val="1B85FE"/>
            </a:solidFill>
            <a:prstDash val="solid"/>
            <a:round/>
            <a:headEnd len="sm" w="sm" type="none"/>
            <a:tailEnd len="sm" w="sm" type="none"/>
          </a:ln>
        </p:spPr>
      </p:cxnSp>
      <p:cxnSp>
        <p:nvCxnSpPr>
          <p:cNvPr id="249" name="Google Shape;249;p26"/>
          <p:cNvCxnSpPr>
            <a:stCxn id="246" idx="3"/>
          </p:cNvCxnSpPr>
          <p:nvPr/>
        </p:nvCxnSpPr>
        <p:spPr>
          <a:xfrm>
            <a:off x="1496705" y="2849742"/>
            <a:ext cx="1094100" cy="557700"/>
          </a:xfrm>
          <a:prstGeom prst="straightConnector1">
            <a:avLst/>
          </a:prstGeom>
          <a:noFill/>
          <a:ln cap="flat" cmpd="sng" w="9525">
            <a:solidFill>
              <a:srgbClr val="1B85FE"/>
            </a:solidFill>
            <a:prstDash val="solid"/>
            <a:round/>
            <a:headEnd len="sm" w="sm" type="none"/>
            <a:tailEnd len="sm" w="sm" type="none"/>
          </a:ln>
        </p:spPr>
      </p:cxnSp>
      <p:sp>
        <p:nvSpPr>
          <p:cNvPr id="250" name="Google Shape;250;p26"/>
          <p:cNvSpPr txBox="1"/>
          <p:nvPr/>
        </p:nvSpPr>
        <p:spPr>
          <a:xfrm>
            <a:off x="263082" y="3279512"/>
            <a:ext cx="1255594" cy="646331"/>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200" u="none" cap="none" strike="noStrike">
                <a:solidFill>
                  <a:srgbClr val="000000"/>
                </a:solidFill>
                <a:latin typeface="Arial"/>
                <a:ea typeface="Arial"/>
                <a:cs typeface="Arial"/>
                <a:sym typeface="Arial"/>
              </a:rPr>
              <a:t>Change background color</a:t>
            </a:r>
            <a:endParaRPr/>
          </a:p>
        </p:txBody>
      </p:sp>
      <p:sp>
        <p:nvSpPr>
          <p:cNvPr id="251" name="Google Shape;251;p26"/>
          <p:cNvSpPr txBox="1"/>
          <p:nvPr/>
        </p:nvSpPr>
        <p:spPr>
          <a:xfrm>
            <a:off x="263082" y="4077813"/>
            <a:ext cx="1255594" cy="677108"/>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200" u="none" cap="none" strike="noStrike">
                <a:solidFill>
                  <a:srgbClr val="000000"/>
                </a:solidFill>
                <a:latin typeface="Arial"/>
                <a:ea typeface="Arial"/>
                <a:cs typeface="Arial"/>
                <a:sym typeface="Arial"/>
              </a:rPr>
              <a:t>Fix layout in detail section</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252" name="Google Shape;252;p26"/>
          <p:cNvPicPr preferRelativeResize="0"/>
          <p:nvPr/>
        </p:nvPicPr>
        <p:blipFill>
          <a:blip r:embed="rId3">
            <a:alphaModFix/>
          </a:blip>
          <a:stretch>
            <a:fillRect/>
          </a:stretch>
        </p:blipFill>
        <p:spPr>
          <a:xfrm>
            <a:off x="2452688" y="1590675"/>
            <a:ext cx="6524625" cy="3676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9"/>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1"/>
              </a:buClr>
              <a:buFont typeface="Arial"/>
              <a:buNone/>
            </a:pPr>
            <a:r>
              <a:rPr b="1" i="0" lang="en" sz="3600" u="none" cap="none" strike="noStrike">
                <a:solidFill>
                  <a:schemeClr val="accent1"/>
                </a:solidFill>
                <a:latin typeface="Arial"/>
                <a:ea typeface="Arial"/>
                <a:cs typeface="Arial"/>
                <a:sym typeface="Arial"/>
              </a:rPr>
              <a:t>Reports</a:t>
            </a:r>
            <a:endParaRPr/>
          </a:p>
        </p:txBody>
      </p:sp>
      <p:sp>
        <p:nvSpPr>
          <p:cNvPr id="58" name="Google Shape;58;p9"/>
          <p:cNvSpPr txBox="1"/>
          <p:nvPr>
            <p:ph idx="1" type="body"/>
          </p:nvPr>
        </p:nvSpPr>
        <p:spPr>
          <a:xfrm>
            <a:off x="178250" y="1161675"/>
            <a:ext cx="8799900" cy="513299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Reports are formatted query results</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A report has physical sections where the query fields can be positioned</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Access has two ways to create reports:</a:t>
            </a:r>
            <a:endParaRPr/>
          </a:p>
          <a:p>
            <a:pPr indent="-285750" lvl="1" marL="742950" marR="0" rtl="0" algn="l">
              <a:lnSpc>
                <a:spcPct val="100000"/>
              </a:lnSpc>
              <a:spcBef>
                <a:spcPts val="560"/>
              </a:spcBef>
              <a:spcAft>
                <a:spcPts val="0"/>
              </a:spcAft>
              <a:buClr>
                <a:schemeClr val="dk1"/>
              </a:buClr>
              <a:buSzPts val="2800"/>
              <a:buFont typeface="Arial"/>
              <a:buChar char="–"/>
            </a:pPr>
            <a:r>
              <a:rPr b="0" i="0" lang="en" sz="2800" u="none" cap="none" strike="noStrike">
                <a:solidFill>
                  <a:schemeClr val="dk1"/>
                </a:solidFill>
                <a:latin typeface="Calibri"/>
                <a:ea typeface="Calibri"/>
                <a:cs typeface="Calibri"/>
                <a:sym typeface="Calibri"/>
              </a:rPr>
              <a:t>Custom Reports</a:t>
            </a:r>
            <a:endParaRPr/>
          </a:p>
          <a:p>
            <a:pPr indent="-285750" lvl="1" marL="742950" marR="0" rtl="0" algn="l">
              <a:lnSpc>
                <a:spcPct val="100000"/>
              </a:lnSpc>
              <a:spcBef>
                <a:spcPts val="560"/>
              </a:spcBef>
              <a:spcAft>
                <a:spcPts val="0"/>
              </a:spcAft>
              <a:buClr>
                <a:schemeClr val="dk1"/>
              </a:buClr>
              <a:buSzPts val="2800"/>
              <a:buFont typeface="Arial"/>
              <a:buChar char="–"/>
            </a:pPr>
            <a:r>
              <a:rPr b="0" i="0" lang="en" sz="2800" u="none" cap="none" strike="noStrike">
                <a:solidFill>
                  <a:schemeClr val="dk1"/>
                </a:solidFill>
                <a:latin typeface="Calibri"/>
                <a:ea typeface="Calibri"/>
                <a:cs typeface="Calibri"/>
                <a:sym typeface="Calibri"/>
              </a:rPr>
              <a:t>Report Wizard</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In both cases, you need a query that contains the information you want to put into the report.</a:t>
            </a:r>
            <a:endParaRPr/>
          </a:p>
        </p:txBody>
      </p:sp>
      <p:sp>
        <p:nvSpPr>
          <p:cNvPr id="59" name="Google Shape;59;p9"/>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27"/>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3600" u="none" cap="none" strike="noStrike">
                <a:solidFill>
                  <a:srgbClr val="C00000"/>
                </a:solidFill>
                <a:latin typeface="Arial"/>
                <a:ea typeface="Arial"/>
                <a:cs typeface="Arial"/>
                <a:sym typeface="Arial"/>
              </a:rPr>
              <a:t>Rearranging the Report</a:t>
            </a:r>
            <a:endParaRPr/>
          </a:p>
        </p:txBody>
      </p:sp>
      <p:sp>
        <p:nvSpPr>
          <p:cNvPr id="258" name="Google Shape;258;p27"/>
          <p:cNvSpPr txBox="1"/>
          <p:nvPr>
            <p:ph idx="1" type="body"/>
          </p:nvPr>
        </p:nvSpPr>
        <p:spPr>
          <a:xfrm>
            <a:off x="178250" y="1161675"/>
            <a:ext cx="8799900" cy="5132999"/>
          </a:xfrm>
          <a:prstGeom prst="rect">
            <a:avLst/>
          </a:prstGeom>
          <a:noFill/>
          <a:ln>
            <a:noFill/>
          </a:ln>
        </p:spPr>
        <p:txBody>
          <a:bodyPr anchorCtr="0" anchor="t" bIns="45700" lIns="91425" spcFirstLastPara="1" rIns="91425" wrap="square" tIns="45700">
            <a:noAutofit/>
          </a:bodyPr>
          <a:lstStyle/>
          <a:p>
            <a:pPr indent="-330200" lvl="0" marL="342900" marR="0" rtl="0" algn="l">
              <a:lnSpc>
                <a:spcPct val="90000"/>
              </a:lnSpc>
              <a:spcBef>
                <a:spcPts val="0"/>
              </a:spcBef>
              <a:spcAft>
                <a:spcPts val="0"/>
              </a:spcAft>
              <a:buClr>
                <a:schemeClr val="dk1"/>
              </a:buClr>
              <a:buSzPts val="3000"/>
              <a:buFont typeface="Arial"/>
              <a:buChar char="•"/>
            </a:pPr>
            <a:r>
              <a:rPr b="0" i="0" lang="en" sz="3000" u="none" cap="none" strike="noStrike">
                <a:solidFill>
                  <a:schemeClr val="dk1"/>
                </a:solidFill>
                <a:latin typeface="Calibri"/>
                <a:ea typeface="Calibri"/>
                <a:cs typeface="Calibri"/>
                <a:sym typeface="Calibri"/>
              </a:rPr>
              <a:t>Move items to where you want them.</a:t>
            </a:r>
            <a:endParaRPr sz="3000"/>
          </a:p>
          <a:p>
            <a:pPr indent="-330200" lvl="0" marL="342900" marR="0" rtl="0" algn="l">
              <a:lnSpc>
                <a:spcPct val="90000"/>
              </a:lnSpc>
              <a:spcBef>
                <a:spcPts val="640"/>
              </a:spcBef>
              <a:spcAft>
                <a:spcPts val="0"/>
              </a:spcAft>
              <a:buClr>
                <a:schemeClr val="dk1"/>
              </a:buClr>
              <a:buSzPts val="3000"/>
              <a:buFont typeface="Arial"/>
              <a:buChar char="•"/>
            </a:pPr>
            <a:r>
              <a:rPr b="0" i="0" lang="en" sz="3000" u="none" cap="none" strike="noStrike">
                <a:solidFill>
                  <a:schemeClr val="dk1"/>
                </a:solidFill>
                <a:latin typeface="Calibri"/>
                <a:ea typeface="Calibri"/>
                <a:cs typeface="Calibri"/>
                <a:sym typeface="Calibri"/>
              </a:rPr>
              <a:t>Each item is a field plus an optional label.</a:t>
            </a:r>
            <a:endParaRPr sz="3000"/>
          </a:p>
          <a:p>
            <a:pPr indent="-330200" lvl="0" marL="342900" marR="0" rtl="0" algn="l">
              <a:lnSpc>
                <a:spcPct val="90000"/>
              </a:lnSpc>
              <a:spcBef>
                <a:spcPts val="640"/>
              </a:spcBef>
              <a:spcAft>
                <a:spcPts val="0"/>
              </a:spcAft>
              <a:buClr>
                <a:schemeClr val="dk1"/>
              </a:buClr>
              <a:buSzPts val="3000"/>
              <a:buFont typeface="Arial"/>
              <a:buChar char="•"/>
            </a:pPr>
            <a:r>
              <a:rPr b="0" i="0" lang="en" sz="3000" u="none" cap="none" strike="noStrike">
                <a:solidFill>
                  <a:schemeClr val="dk1"/>
                </a:solidFill>
                <a:latin typeface="Calibri"/>
                <a:ea typeface="Calibri"/>
                <a:cs typeface="Calibri"/>
                <a:sym typeface="Calibri"/>
              </a:rPr>
              <a:t>Fields can contain “expressions”:</a:t>
            </a:r>
            <a:endParaRPr sz="3000"/>
          </a:p>
          <a:p>
            <a:pPr indent="-342900" lvl="0" marL="342900" marR="0" rtl="0" algn="l">
              <a:lnSpc>
                <a:spcPct val="90000"/>
              </a:lnSpc>
              <a:spcBef>
                <a:spcPts val="640"/>
              </a:spcBef>
              <a:spcAft>
                <a:spcPts val="0"/>
              </a:spcAft>
              <a:buClr>
                <a:schemeClr val="dk1"/>
              </a:buClr>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lnSpc>
                <a:spcPct val="90000"/>
              </a:lnSpc>
              <a:spcBef>
                <a:spcPts val="640"/>
              </a:spcBef>
              <a:spcAft>
                <a:spcPts val="0"/>
              </a:spcAft>
              <a:buClr>
                <a:schemeClr val="dk1"/>
              </a:buClr>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lnSpc>
                <a:spcPct val="90000"/>
              </a:lnSpc>
              <a:spcBef>
                <a:spcPts val="640"/>
              </a:spcBef>
              <a:spcAft>
                <a:spcPts val="0"/>
              </a:spcAft>
              <a:buClr>
                <a:schemeClr val="dk1"/>
              </a:buClr>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lnSpc>
                <a:spcPct val="9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Create a new text box for each expression, do not reuse an existing one (will cause errors)</a:t>
            </a:r>
            <a:endParaRPr/>
          </a:p>
        </p:txBody>
      </p:sp>
      <p:sp>
        <p:nvSpPr>
          <p:cNvPr id="259" name="Google Shape;259;p27"/>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260" name="Google Shape;260;p27"/>
          <p:cNvPicPr preferRelativeResize="0"/>
          <p:nvPr/>
        </p:nvPicPr>
        <p:blipFill/>
        <p:spPr>
          <a:xfrm>
            <a:off x="2514600" y="2775043"/>
            <a:ext cx="3449855" cy="1295400"/>
          </a:xfrm>
          <a:prstGeom prst="rect">
            <a:avLst/>
          </a:prstGeom>
          <a:solidFill>
            <a:srgbClr val="FFFFFF"/>
          </a:solidFill>
          <a:ln>
            <a:noFill/>
          </a:ln>
        </p:spPr>
      </p:pic>
      <p:sp>
        <p:nvSpPr>
          <p:cNvPr id="261" name="Google Shape;261;p27"/>
          <p:cNvSpPr txBox="1"/>
          <p:nvPr/>
        </p:nvSpPr>
        <p:spPr>
          <a:xfrm>
            <a:off x="6887570" y="2811438"/>
            <a:ext cx="1418978" cy="523220"/>
          </a:xfrm>
          <a:prstGeom prst="rect">
            <a:avLst/>
          </a:prstGeom>
          <a:noFill/>
          <a:ln cap="flat" cmpd="sng" w="222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400" u="none" cap="none" strike="noStrike">
                <a:solidFill>
                  <a:srgbClr val="000000"/>
                </a:solidFill>
                <a:latin typeface="Arial"/>
                <a:ea typeface="Arial"/>
                <a:cs typeface="Arial"/>
                <a:sym typeface="Arial"/>
              </a:rPr>
              <a:t>Names of fields</a:t>
            </a:r>
            <a:endParaRPr/>
          </a:p>
          <a:p>
            <a:pPr indent="0" lvl="0" marL="0" marR="0" rtl="0" algn="l">
              <a:lnSpc>
                <a:spcPct val="100000"/>
              </a:lnSpc>
              <a:spcBef>
                <a:spcPts val="0"/>
              </a:spcBef>
              <a:spcAft>
                <a:spcPts val="0"/>
              </a:spcAft>
              <a:buClr>
                <a:srgbClr val="000000"/>
              </a:buClr>
              <a:buFont typeface="Arial"/>
              <a:buNone/>
            </a:pPr>
            <a:r>
              <a:rPr b="0" i="0" lang="en" sz="1400" u="none" cap="none" strike="noStrike">
                <a:solidFill>
                  <a:srgbClr val="000000"/>
                </a:solidFill>
                <a:latin typeface="Arial"/>
                <a:ea typeface="Arial"/>
                <a:cs typeface="Arial"/>
                <a:sym typeface="Arial"/>
              </a:rPr>
              <a:t>In the query </a:t>
            </a:r>
            <a:endParaRPr/>
          </a:p>
        </p:txBody>
      </p:sp>
      <p:cxnSp>
        <p:nvCxnSpPr>
          <p:cNvPr id="262" name="Google Shape;262;p27"/>
          <p:cNvCxnSpPr/>
          <p:nvPr/>
        </p:nvCxnSpPr>
        <p:spPr>
          <a:xfrm flipH="1" rot="10800000">
            <a:off x="3509371" y="3046862"/>
            <a:ext cx="3064684" cy="474316"/>
          </a:xfrm>
          <a:prstGeom prst="straightConnector1">
            <a:avLst/>
          </a:prstGeom>
          <a:noFill/>
          <a:ln cap="flat" cmpd="sng" w="9525">
            <a:solidFill>
              <a:srgbClr val="1B85FE"/>
            </a:solidFill>
            <a:prstDash val="solid"/>
            <a:round/>
            <a:headEnd len="sm" w="sm" type="none"/>
            <a:tailEnd len="sm" w="sm" type="none"/>
          </a:ln>
        </p:spPr>
      </p:cxnSp>
      <p:cxnSp>
        <p:nvCxnSpPr>
          <p:cNvPr id="263" name="Google Shape;263;p27"/>
          <p:cNvCxnSpPr/>
          <p:nvPr/>
        </p:nvCxnSpPr>
        <p:spPr>
          <a:xfrm flipH="1" rot="10800000">
            <a:off x="3848669" y="3047999"/>
            <a:ext cx="2934268" cy="90985"/>
          </a:xfrm>
          <a:prstGeom prst="straightConnector1">
            <a:avLst/>
          </a:prstGeom>
          <a:noFill/>
          <a:ln cap="flat" cmpd="sng" w="9525">
            <a:solidFill>
              <a:srgbClr val="1B85FE"/>
            </a:solidFill>
            <a:prstDash val="solid"/>
            <a:round/>
            <a:headEnd len="sm" w="sm" type="none"/>
            <a:tailEnd len="sm" w="sm" type="none"/>
          </a:ln>
        </p:spPr>
      </p:cxnSp>
      <p:cxnSp>
        <p:nvCxnSpPr>
          <p:cNvPr id="264" name="Google Shape;264;p27"/>
          <p:cNvCxnSpPr/>
          <p:nvPr/>
        </p:nvCxnSpPr>
        <p:spPr>
          <a:xfrm flipH="1" rot="10800000">
            <a:off x="3124200" y="3093491"/>
            <a:ext cx="3604146" cy="602209"/>
          </a:xfrm>
          <a:prstGeom prst="straightConnector1">
            <a:avLst/>
          </a:prstGeom>
          <a:noFill/>
          <a:ln cap="flat" cmpd="sng" w="9525">
            <a:solidFill>
              <a:srgbClr val="1B85FE"/>
            </a:solidFill>
            <a:prstDash val="solid"/>
            <a:round/>
            <a:headEnd len="sm" w="sm" type="none"/>
            <a:tailEnd len="sm" w="sm" type="none"/>
          </a:ln>
        </p:spPr>
      </p:cxnSp>
      <p:cxnSp>
        <p:nvCxnSpPr>
          <p:cNvPr id="265" name="Google Shape;265;p27"/>
          <p:cNvCxnSpPr/>
          <p:nvPr/>
        </p:nvCxnSpPr>
        <p:spPr>
          <a:xfrm flipH="1" rot="10800000">
            <a:off x="4051110" y="3079844"/>
            <a:ext cx="2677236" cy="595952"/>
          </a:xfrm>
          <a:prstGeom prst="straightConnector1">
            <a:avLst/>
          </a:prstGeom>
          <a:noFill/>
          <a:ln cap="flat" cmpd="sng" w="9525">
            <a:solidFill>
              <a:srgbClr val="1B85FE"/>
            </a:solidFill>
            <a:prstDash val="solid"/>
            <a:round/>
            <a:headEnd len="sm" w="sm" type="none"/>
            <a:tailEnd len="sm" w="sm" type="none"/>
          </a:ln>
        </p:spPr>
      </p:cxnSp>
      <p:cxnSp>
        <p:nvCxnSpPr>
          <p:cNvPr id="266" name="Google Shape;266;p27"/>
          <p:cNvCxnSpPr/>
          <p:nvPr/>
        </p:nvCxnSpPr>
        <p:spPr>
          <a:xfrm flipH="1" rot="10800000">
            <a:off x="5168700" y="3073048"/>
            <a:ext cx="1614237" cy="607025"/>
          </a:xfrm>
          <a:prstGeom prst="straightConnector1">
            <a:avLst/>
          </a:prstGeom>
          <a:noFill/>
          <a:ln cap="flat" cmpd="sng" w="9525">
            <a:solidFill>
              <a:srgbClr val="1B85FE"/>
            </a:solidFill>
            <a:prstDash val="solid"/>
            <a:round/>
            <a:headEnd len="sm" w="sm" type="none"/>
            <a:tailEnd len="sm" w="sm" type="none"/>
          </a:ln>
        </p:spPr>
      </p:cxnSp>
      <p:sp>
        <p:nvSpPr>
          <p:cNvPr id="267" name="Google Shape;267;p27"/>
          <p:cNvSpPr/>
          <p:nvPr/>
        </p:nvSpPr>
        <p:spPr>
          <a:xfrm>
            <a:off x="6574055" y="2920620"/>
            <a:ext cx="272571" cy="252483"/>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pic>
        <p:nvPicPr>
          <p:cNvPr id="268" name="Google Shape;268;p27"/>
          <p:cNvPicPr preferRelativeResize="0"/>
          <p:nvPr/>
        </p:nvPicPr>
        <p:blipFill>
          <a:blip r:embed="rId3">
            <a:alphaModFix/>
          </a:blip>
          <a:stretch>
            <a:fillRect/>
          </a:stretch>
        </p:blipFill>
        <p:spPr>
          <a:xfrm>
            <a:off x="1616000" y="2768225"/>
            <a:ext cx="3448050" cy="1295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28"/>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 sz="3600" u="none" cap="none" strike="noStrike">
                <a:solidFill>
                  <a:srgbClr val="C00000"/>
                </a:solidFill>
                <a:latin typeface="Arial"/>
                <a:ea typeface="Arial"/>
                <a:cs typeface="Arial"/>
                <a:sym typeface="Arial"/>
              </a:rPr>
              <a:t>Customization with the Design Tab </a:t>
            </a:r>
            <a:endParaRPr/>
          </a:p>
        </p:txBody>
      </p:sp>
      <p:sp>
        <p:nvSpPr>
          <p:cNvPr id="274" name="Google Shape;274;p28"/>
          <p:cNvSpPr txBox="1"/>
          <p:nvPr>
            <p:ph idx="1" type="body"/>
          </p:nvPr>
        </p:nvSpPr>
        <p:spPr>
          <a:xfrm>
            <a:off x="178250" y="1161675"/>
            <a:ext cx="8799900" cy="513299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Explore the Design tab features </a:t>
            </a:r>
            <a:endParaRPr b="0" i="1" sz="3200" u="none" cap="none" strike="noStrike">
              <a:solidFill>
                <a:schemeClr val="dk1"/>
              </a:solidFill>
              <a:latin typeface="Calibri"/>
              <a:ea typeface="Calibri"/>
              <a:cs typeface="Calibri"/>
              <a:sym typeface="Calibri"/>
            </a:endParaRPr>
          </a:p>
        </p:txBody>
      </p:sp>
      <p:sp>
        <p:nvSpPr>
          <p:cNvPr id="275" name="Google Shape;275;p28"/>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276" name="Google Shape;276;p28"/>
          <p:cNvSpPr txBox="1"/>
          <p:nvPr/>
        </p:nvSpPr>
        <p:spPr>
          <a:xfrm>
            <a:off x="660780" y="3471079"/>
            <a:ext cx="1853820" cy="2398594"/>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Group &amp; Sort</a:t>
            </a:r>
            <a:endParaRPr/>
          </a:p>
          <a:p>
            <a:pPr indent="0" lvl="0" marL="0" marR="0" rtl="0" algn="l">
              <a:lnSpc>
                <a:spcPct val="100000"/>
              </a:lnSpc>
              <a:spcBef>
                <a:spcPts val="0"/>
              </a:spcBef>
              <a:spcAft>
                <a:spcPts val="0"/>
              </a:spcAft>
              <a:buClr>
                <a:srgbClr val="000000"/>
              </a:buClr>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Add additional </a:t>
            </a:r>
            <a:endParaRPr/>
          </a:p>
          <a:p>
            <a:pPr indent="0" lvl="0" marL="0" marR="0" rtl="0" algn="l">
              <a:lnSpc>
                <a:spcPct val="100000"/>
              </a:lnSpc>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Headers, footers, summaries etc.</a:t>
            </a:r>
            <a:endParaRPr b="1" i="0" sz="2000" u="none" cap="none" strike="noStrike">
              <a:solidFill>
                <a:schemeClr val="dk1"/>
              </a:solidFill>
              <a:latin typeface="Calibri"/>
              <a:ea typeface="Calibri"/>
              <a:cs typeface="Calibri"/>
              <a:sym typeface="Calibri"/>
            </a:endParaRPr>
          </a:p>
        </p:txBody>
      </p:sp>
      <p:pic>
        <p:nvPicPr>
          <p:cNvPr id="277" name="Google Shape;277;p28"/>
          <p:cNvPicPr preferRelativeResize="0"/>
          <p:nvPr/>
        </p:nvPicPr>
        <p:blipFill/>
        <p:spPr>
          <a:xfrm>
            <a:off x="579011" y="2343427"/>
            <a:ext cx="7985978" cy="683022"/>
          </a:xfrm>
          <a:prstGeom prst="rect">
            <a:avLst/>
          </a:prstGeom>
          <a:solidFill>
            <a:srgbClr val="FFFFFF"/>
          </a:solidFill>
          <a:ln>
            <a:noFill/>
          </a:ln>
        </p:spPr>
      </p:pic>
      <p:sp>
        <p:nvSpPr>
          <p:cNvPr id="278" name="Google Shape;278;p28"/>
          <p:cNvSpPr txBox="1"/>
          <p:nvPr/>
        </p:nvSpPr>
        <p:spPr>
          <a:xfrm>
            <a:off x="2621508" y="3507473"/>
            <a:ext cx="1853820" cy="2362200"/>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Items to Add</a:t>
            </a:r>
            <a:endParaRPr/>
          </a:p>
          <a:p>
            <a:pPr indent="0" lvl="0" marL="0" marR="0" rtl="0" algn="l">
              <a:lnSpc>
                <a:spcPct val="100000"/>
              </a:lnSpc>
              <a:spcBef>
                <a:spcPts val="0"/>
              </a:spcBef>
              <a:spcAft>
                <a:spcPts val="0"/>
              </a:spcAft>
              <a:buClr>
                <a:srgbClr val="000000"/>
              </a:buClr>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Add report items such as labels, textboxes, checkboxes etc. </a:t>
            </a:r>
            <a:endParaRPr/>
          </a:p>
        </p:txBody>
      </p:sp>
      <p:sp>
        <p:nvSpPr>
          <p:cNvPr id="279" name="Google Shape;279;p28"/>
          <p:cNvSpPr txBox="1"/>
          <p:nvPr/>
        </p:nvSpPr>
        <p:spPr>
          <a:xfrm>
            <a:off x="6848903" y="3507473"/>
            <a:ext cx="1853820" cy="2362200"/>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Property Sheet</a:t>
            </a:r>
            <a:endParaRPr/>
          </a:p>
          <a:p>
            <a:pPr indent="0" lvl="0" marL="0" marR="0" rtl="0" algn="l">
              <a:lnSpc>
                <a:spcPct val="100000"/>
              </a:lnSpc>
              <a:spcBef>
                <a:spcPts val="0"/>
              </a:spcBef>
              <a:spcAft>
                <a:spcPts val="0"/>
              </a:spcAft>
              <a:buClr>
                <a:srgbClr val="000000"/>
              </a:buClr>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Select any item in the report and change any property for the item</a:t>
            </a:r>
            <a:endParaRPr/>
          </a:p>
        </p:txBody>
      </p:sp>
      <p:sp>
        <p:nvSpPr>
          <p:cNvPr id="280" name="Google Shape;280;p28"/>
          <p:cNvSpPr txBox="1"/>
          <p:nvPr/>
        </p:nvSpPr>
        <p:spPr>
          <a:xfrm>
            <a:off x="4699380" y="3507473"/>
            <a:ext cx="1853820" cy="2362200"/>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Field List</a:t>
            </a:r>
            <a:endParaRPr/>
          </a:p>
          <a:p>
            <a:pPr indent="0" lvl="0" marL="0" marR="0" rtl="0" algn="l">
              <a:lnSpc>
                <a:spcPct val="100000"/>
              </a:lnSpc>
              <a:spcBef>
                <a:spcPts val="0"/>
              </a:spcBef>
              <a:spcAft>
                <a:spcPts val="0"/>
              </a:spcAft>
              <a:buClr>
                <a:srgbClr val="000000"/>
              </a:buClr>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Provides complete list of all available fields for the report </a:t>
            </a:r>
            <a:endParaRPr/>
          </a:p>
        </p:txBody>
      </p:sp>
      <p:cxnSp>
        <p:nvCxnSpPr>
          <p:cNvPr id="281" name="Google Shape;281;p28"/>
          <p:cNvCxnSpPr/>
          <p:nvPr/>
        </p:nvCxnSpPr>
        <p:spPr>
          <a:xfrm flipH="1" rot="10800000">
            <a:off x="1489881" y="3004028"/>
            <a:ext cx="195617" cy="466765"/>
          </a:xfrm>
          <a:prstGeom prst="straightConnector1">
            <a:avLst/>
          </a:prstGeom>
          <a:noFill/>
          <a:ln cap="flat" cmpd="sng" w="9525">
            <a:solidFill>
              <a:srgbClr val="1B85FE"/>
            </a:solidFill>
            <a:prstDash val="solid"/>
            <a:round/>
            <a:headEnd len="sm" w="sm" type="none"/>
            <a:tailEnd len="med" w="med" type="triangle"/>
          </a:ln>
        </p:spPr>
      </p:cxnSp>
      <p:cxnSp>
        <p:nvCxnSpPr>
          <p:cNvPr id="282" name="Google Shape;282;p28"/>
          <p:cNvCxnSpPr>
            <a:endCxn id="277" idx="2"/>
          </p:cNvCxnSpPr>
          <p:nvPr/>
        </p:nvCxnSpPr>
        <p:spPr>
          <a:xfrm flipH="1" rot="10800000">
            <a:off x="3375600" y="3026449"/>
            <a:ext cx="1196400" cy="503100"/>
          </a:xfrm>
          <a:prstGeom prst="straightConnector1">
            <a:avLst/>
          </a:prstGeom>
          <a:noFill/>
          <a:ln cap="flat" cmpd="sng" w="9525">
            <a:solidFill>
              <a:srgbClr val="1B85FE"/>
            </a:solidFill>
            <a:prstDash val="solid"/>
            <a:round/>
            <a:headEnd len="sm" w="sm" type="none"/>
            <a:tailEnd len="med" w="med" type="triangle"/>
          </a:ln>
        </p:spPr>
      </p:cxnSp>
      <p:cxnSp>
        <p:nvCxnSpPr>
          <p:cNvPr id="283" name="Google Shape;283;p28"/>
          <p:cNvCxnSpPr>
            <a:stCxn id="280" idx="0"/>
          </p:cNvCxnSpPr>
          <p:nvPr/>
        </p:nvCxnSpPr>
        <p:spPr>
          <a:xfrm flipH="1" rot="10800000">
            <a:off x="5626290" y="3004073"/>
            <a:ext cx="2202900" cy="503400"/>
          </a:xfrm>
          <a:prstGeom prst="straightConnector1">
            <a:avLst/>
          </a:prstGeom>
          <a:noFill/>
          <a:ln cap="flat" cmpd="sng" w="9525">
            <a:solidFill>
              <a:srgbClr val="1B85FE"/>
            </a:solidFill>
            <a:prstDash val="solid"/>
            <a:round/>
            <a:headEnd len="sm" w="sm" type="none"/>
            <a:tailEnd len="med" w="med" type="triangle"/>
          </a:ln>
        </p:spPr>
      </p:cxnSp>
      <p:cxnSp>
        <p:nvCxnSpPr>
          <p:cNvPr id="284" name="Google Shape;284;p28"/>
          <p:cNvCxnSpPr>
            <a:stCxn id="279" idx="0"/>
          </p:cNvCxnSpPr>
          <p:nvPr/>
        </p:nvCxnSpPr>
        <p:spPr>
          <a:xfrm flipH="1" rot="10800000">
            <a:off x="7775813" y="3004073"/>
            <a:ext cx="597300" cy="503400"/>
          </a:xfrm>
          <a:prstGeom prst="straightConnector1">
            <a:avLst/>
          </a:prstGeom>
          <a:noFill/>
          <a:ln cap="flat" cmpd="sng" w="9525">
            <a:solidFill>
              <a:srgbClr val="1B85FE"/>
            </a:solidFill>
            <a:prstDash val="solid"/>
            <a:round/>
            <a:headEnd len="sm" w="sm" type="none"/>
            <a:tailEnd len="med" w="med" type="triangle"/>
          </a:ln>
        </p:spPr>
      </p:cxnSp>
      <p:pic>
        <p:nvPicPr>
          <p:cNvPr id="285" name="Google Shape;285;p28"/>
          <p:cNvPicPr preferRelativeResize="0"/>
          <p:nvPr/>
        </p:nvPicPr>
        <p:blipFill>
          <a:blip r:embed="rId3">
            <a:alphaModFix/>
          </a:blip>
          <a:stretch>
            <a:fillRect/>
          </a:stretch>
        </p:blipFill>
        <p:spPr>
          <a:xfrm>
            <a:off x="581025" y="2247900"/>
            <a:ext cx="7981950" cy="685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29"/>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 sz="3600" u="none" cap="none" strike="noStrike">
                <a:solidFill>
                  <a:srgbClr val="C00000"/>
                </a:solidFill>
                <a:latin typeface="Arial"/>
                <a:ea typeface="Arial"/>
                <a:cs typeface="Arial"/>
                <a:sym typeface="Arial"/>
              </a:rPr>
              <a:t>Text Label vs. Controls</a:t>
            </a:r>
            <a:endParaRPr/>
          </a:p>
        </p:txBody>
      </p:sp>
      <p:sp>
        <p:nvSpPr>
          <p:cNvPr id="291" name="Google Shape;291;p29"/>
          <p:cNvSpPr txBox="1"/>
          <p:nvPr>
            <p:ph idx="1" type="body"/>
          </p:nvPr>
        </p:nvSpPr>
        <p:spPr>
          <a:xfrm>
            <a:off x="178250" y="1161675"/>
            <a:ext cx="8799900" cy="513299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Note that there are two icons for adding “text” – they are NOT the same:</a:t>
            </a:r>
            <a:br>
              <a:rPr b="0" i="0" lang="en" sz="3200" u="none" cap="none" strike="noStrike">
                <a:solidFill>
                  <a:schemeClr val="dk1"/>
                </a:solidFill>
                <a:latin typeface="Calibri"/>
                <a:ea typeface="Calibri"/>
                <a:cs typeface="Calibri"/>
                <a:sym typeface="Calibri"/>
              </a:rPr>
            </a:br>
            <a:br>
              <a:rPr b="0" i="0" lang="en" sz="3200" u="none" cap="none" strike="noStrike">
                <a:solidFill>
                  <a:schemeClr val="dk1"/>
                </a:solidFill>
                <a:latin typeface="Calibri"/>
                <a:ea typeface="Calibri"/>
                <a:cs typeface="Calibri"/>
                <a:sym typeface="Calibri"/>
              </a:rPr>
            </a:b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The </a:t>
            </a:r>
            <a:r>
              <a:rPr b="1" i="1" lang="en" sz="3200" u="none" cap="none" strike="noStrike">
                <a:solidFill>
                  <a:schemeClr val="dk1"/>
                </a:solidFill>
                <a:latin typeface="Calibri"/>
                <a:ea typeface="Calibri"/>
                <a:cs typeface="Calibri"/>
                <a:sym typeface="Calibri"/>
              </a:rPr>
              <a:t>Text Box </a:t>
            </a:r>
            <a:r>
              <a:rPr b="0" i="0" lang="en" sz="3200" u="none" cap="none" strike="noStrike">
                <a:solidFill>
                  <a:schemeClr val="dk1"/>
                </a:solidFill>
                <a:latin typeface="Calibri"/>
                <a:ea typeface="Calibri"/>
                <a:cs typeface="Calibri"/>
                <a:sym typeface="Calibri"/>
              </a:rPr>
              <a:t>allows you to add a field from the query; must be bound to a field</a:t>
            </a:r>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The </a:t>
            </a:r>
            <a:r>
              <a:rPr b="1" i="1" lang="en" sz="3200" u="none" cap="none" strike="noStrike">
                <a:solidFill>
                  <a:schemeClr val="dk1"/>
                </a:solidFill>
                <a:latin typeface="Calibri"/>
                <a:ea typeface="Calibri"/>
                <a:cs typeface="Calibri"/>
                <a:sym typeface="Calibri"/>
              </a:rPr>
              <a:t>Label</a:t>
            </a:r>
            <a:r>
              <a:rPr b="0" i="0" lang="en" sz="3200" u="none" cap="none" strike="noStrike">
                <a:solidFill>
                  <a:schemeClr val="dk1"/>
                </a:solidFill>
                <a:latin typeface="Calibri"/>
                <a:ea typeface="Calibri"/>
                <a:cs typeface="Calibri"/>
                <a:sym typeface="Calibri"/>
              </a:rPr>
              <a:t> allows you to add free-form text</a:t>
            </a:r>
            <a:endParaRPr/>
          </a:p>
        </p:txBody>
      </p:sp>
      <p:sp>
        <p:nvSpPr>
          <p:cNvPr id="292" name="Google Shape;292;p29"/>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293" name="Google Shape;293;p29"/>
          <p:cNvPicPr preferRelativeResize="0"/>
          <p:nvPr/>
        </p:nvPicPr>
        <p:blipFill rotWithShape="1">
          <a:blip r:embed="rId3">
            <a:alphaModFix/>
          </a:blip>
          <a:srcRect b="0" l="0" r="0" t="0"/>
          <a:stretch/>
        </p:blipFill>
        <p:spPr>
          <a:xfrm>
            <a:off x="3004782" y="2248110"/>
            <a:ext cx="1752600" cy="907227"/>
          </a:xfrm>
          <a:prstGeom prst="rect">
            <a:avLst/>
          </a:prstGeom>
          <a:noFill/>
          <a:ln>
            <a:noFill/>
          </a:ln>
        </p:spPr>
      </p:pic>
      <p:pic>
        <p:nvPicPr>
          <p:cNvPr id="294" name="Google Shape;294;p29"/>
          <p:cNvPicPr preferRelativeResize="0"/>
          <p:nvPr/>
        </p:nvPicPr>
        <p:blipFill rotWithShape="1">
          <a:blip r:embed="rId4">
            <a:alphaModFix/>
          </a:blip>
          <a:srcRect b="0" l="0" r="0" t="0"/>
          <a:stretch/>
        </p:blipFill>
        <p:spPr>
          <a:xfrm>
            <a:off x="164506" y="3370337"/>
            <a:ext cx="604156" cy="457200"/>
          </a:xfrm>
          <a:prstGeom prst="rect">
            <a:avLst/>
          </a:prstGeom>
          <a:noFill/>
          <a:ln>
            <a:noFill/>
          </a:ln>
        </p:spPr>
      </p:pic>
      <p:pic>
        <p:nvPicPr>
          <p:cNvPr id="295" name="Google Shape;295;p29"/>
          <p:cNvPicPr preferRelativeResize="0"/>
          <p:nvPr/>
        </p:nvPicPr>
        <p:blipFill/>
        <p:spPr>
          <a:xfrm>
            <a:off x="232201" y="4767130"/>
            <a:ext cx="468766" cy="441979"/>
          </a:xfrm>
          <a:prstGeom prst="rect">
            <a:avLst/>
          </a:prstGeom>
          <a:solidFill>
            <a:srgbClr val="FFFFFF"/>
          </a:solid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30"/>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 sz="3600" u="none" cap="none" strike="noStrike">
                <a:solidFill>
                  <a:srgbClr val="C00000"/>
                </a:solidFill>
                <a:latin typeface="Arial"/>
                <a:ea typeface="Arial"/>
                <a:cs typeface="Arial"/>
                <a:sym typeface="Arial"/>
              </a:rPr>
              <a:t>Group/Sort/Total Features</a:t>
            </a:r>
            <a:endParaRPr/>
          </a:p>
        </p:txBody>
      </p:sp>
      <p:sp>
        <p:nvSpPr>
          <p:cNvPr id="301" name="Google Shape;301;p30"/>
          <p:cNvSpPr txBox="1"/>
          <p:nvPr>
            <p:ph idx="1" type="body"/>
          </p:nvPr>
        </p:nvSpPr>
        <p:spPr>
          <a:xfrm>
            <a:off x="178250" y="1161675"/>
            <a:ext cx="8799900" cy="513299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Select </a:t>
            </a:r>
            <a:r>
              <a:rPr b="0" i="1" lang="en" sz="3200" u="none" cap="none" strike="noStrike">
                <a:solidFill>
                  <a:schemeClr val="dk1"/>
                </a:solidFill>
                <a:latin typeface="Calibri"/>
                <a:ea typeface="Calibri"/>
                <a:cs typeface="Calibri"/>
                <a:sym typeface="Calibri"/>
              </a:rPr>
              <a:t>More</a:t>
            </a:r>
            <a:r>
              <a:rPr b="0" i="0" lang="en" sz="3200" u="none" cap="none" strike="noStrike">
                <a:solidFill>
                  <a:schemeClr val="dk1"/>
                </a:solidFill>
                <a:latin typeface="Calibri"/>
                <a:ea typeface="Calibri"/>
                <a:cs typeface="Calibri"/>
                <a:sym typeface="Calibri"/>
              </a:rPr>
              <a:t> to display OrderID settings:</a:t>
            </a:r>
            <a:endParaRPr/>
          </a:p>
          <a:p>
            <a:pPr indent="-342900" lvl="0" marL="342900" marR="0" rtl="0" algn="l">
              <a:lnSpc>
                <a:spcPct val="100000"/>
              </a:lnSpc>
              <a:spcBef>
                <a:spcPts val="640"/>
              </a:spcBef>
              <a:spcAft>
                <a:spcPts val="0"/>
              </a:spcAft>
              <a:buClr>
                <a:schemeClr val="dk1"/>
              </a:buClr>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lnSpc>
                <a:spcPct val="100000"/>
              </a:lnSpc>
              <a:spcBef>
                <a:spcPts val="640"/>
              </a:spcBef>
              <a:spcAft>
                <a:spcPts val="0"/>
              </a:spcAft>
              <a:buClr>
                <a:schemeClr val="dk1"/>
              </a:buClr>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lnSpc>
                <a:spcPct val="100000"/>
              </a:lnSpc>
              <a:spcBef>
                <a:spcPts val="180"/>
              </a:spcBef>
              <a:spcAft>
                <a:spcPts val="0"/>
              </a:spcAft>
              <a:buClr>
                <a:schemeClr val="dk1"/>
              </a:buClr>
              <a:buFont typeface="Arial"/>
              <a:buNone/>
            </a:pPr>
            <a:r>
              <a:t/>
            </a:r>
            <a:endParaRPr b="0" i="0" sz="900" u="none" cap="none" strike="noStrike">
              <a:solidFill>
                <a:schemeClr val="dk1"/>
              </a:solidFill>
              <a:latin typeface="Calibri"/>
              <a:ea typeface="Calibri"/>
              <a:cs typeface="Calibri"/>
              <a:sym typeface="Calibri"/>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Select any dropdown to add/drop to group</a:t>
            </a:r>
            <a:endParaRPr/>
          </a:p>
        </p:txBody>
      </p:sp>
      <p:sp>
        <p:nvSpPr>
          <p:cNvPr id="302" name="Google Shape;302;p30"/>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303" name="Google Shape;303;p30"/>
          <p:cNvPicPr preferRelativeResize="0"/>
          <p:nvPr/>
        </p:nvPicPr>
        <p:blipFill rotWithShape="1">
          <a:blip r:embed="rId3">
            <a:alphaModFix/>
          </a:blip>
          <a:srcRect b="34039" l="0" r="0" t="0"/>
          <a:stretch/>
        </p:blipFill>
        <p:spPr>
          <a:xfrm>
            <a:off x="939166" y="1893536"/>
            <a:ext cx="6803700" cy="1097400"/>
          </a:xfrm>
          <a:prstGeom prst="rect">
            <a:avLst/>
          </a:prstGeom>
          <a:noFill/>
          <a:ln>
            <a:noFill/>
          </a:ln>
        </p:spPr>
      </p:pic>
      <p:sp>
        <p:nvSpPr>
          <p:cNvPr id="304" name="Google Shape;304;p30"/>
          <p:cNvSpPr txBox="1"/>
          <p:nvPr/>
        </p:nvSpPr>
        <p:spPr>
          <a:xfrm>
            <a:off x="846264" y="5765173"/>
            <a:ext cx="1554480" cy="584774"/>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Sort Order</a:t>
            </a:r>
            <a:endParaRPr/>
          </a:p>
        </p:txBody>
      </p:sp>
      <p:sp>
        <p:nvSpPr>
          <p:cNvPr id="305" name="Google Shape;305;p30"/>
          <p:cNvSpPr/>
          <p:nvPr/>
        </p:nvSpPr>
        <p:spPr>
          <a:xfrm>
            <a:off x="4103167" y="2314250"/>
            <a:ext cx="776700" cy="550500"/>
          </a:xfrm>
          <a:prstGeom prst="roundRect">
            <a:avLst>
              <a:gd fmla="val 16667" name="adj"/>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06" name="Google Shape;306;p30"/>
          <p:cNvSpPr txBox="1"/>
          <p:nvPr/>
        </p:nvSpPr>
        <p:spPr>
          <a:xfrm>
            <a:off x="2971768" y="5724895"/>
            <a:ext cx="1554480" cy="584774"/>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With Totals </a:t>
            </a:r>
            <a:endParaRPr/>
          </a:p>
        </p:txBody>
      </p:sp>
      <p:sp>
        <p:nvSpPr>
          <p:cNvPr id="307" name="Google Shape;307;p30"/>
          <p:cNvSpPr txBox="1"/>
          <p:nvPr/>
        </p:nvSpPr>
        <p:spPr>
          <a:xfrm>
            <a:off x="5087162" y="5750193"/>
            <a:ext cx="1554480" cy="584774"/>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With Header </a:t>
            </a:r>
            <a:endParaRPr/>
          </a:p>
        </p:txBody>
      </p:sp>
      <p:sp>
        <p:nvSpPr>
          <p:cNvPr id="308" name="Google Shape;308;p30"/>
          <p:cNvSpPr txBox="1"/>
          <p:nvPr/>
        </p:nvSpPr>
        <p:spPr>
          <a:xfrm>
            <a:off x="7133545" y="5765173"/>
            <a:ext cx="1554480" cy="584774"/>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With Footer </a:t>
            </a:r>
            <a:endParaRPr/>
          </a:p>
        </p:txBody>
      </p:sp>
      <p:cxnSp>
        <p:nvCxnSpPr>
          <p:cNvPr id="309" name="Google Shape;309;p30"/>
          <p:cNvCxnSpPr>
            <a:stCxn id="304" idx="0"/>
          </p:cNvCxnSpPr>
          <p:nvPr/>
        </p:nvCxnSpPr>
        <p:spPr>
          <a:xfrm flipH="1" rot="10800000">
            <a:off x="1623504" y="4838473"/>
            <a:ext cx="678300" cy="926700"/>
          </a:xfrm>
          <a:prstGeom prst="straightConnector1">
            <a:avLst/>
          </a:prstGeom>
          <a:noFill/>
          <a:ln cap="flat" cmpd="sng" w="9525">
            <a:solidFill>
              <a:srgbClr val="1B85FE"/>
            </a:solidFill>
            <a:prstDash val="solid"/>
            <a:round/>
            <a:headEnd len="sm" w="sm" type="none"/>
            <a:tailEnd len="med" w="med" type="triangle"/>
          </a:ln>
        </p:spPr>
      </p:cxnSp>
      <p:cxnSp>
        <p:nvCxnSpPr>
          <p:cNvPr id="310" name="Google Shape;310;p30"/>
          <p:cNvCxnSpPr>
            <a:stCxn id="306" idx="0"/>
          </p:cNvCxnSpPr>
          <p:nvPr/>
        </p:nvCxnSpPr>
        <p:spPr>
          <a:xfrm flipH="1" rot="10800000">
            <a:off x="3749008" y="4500595"/>
            <a:ext cx="472800" cy="1224300"/>
          </a:xfrm>
          <a:prstGeom prst="straightConnector1">
            <a:avLst/>
          </a:prstGeom>
          <a:noFill/>
          <a:ln cap="flat" cmpd="sng" w="9525">
            <a:solidFill>
              <a:srgbClr val="1B85FE"/>
            </a:solidFill>
            <a:prstDash val="solid"/>
            <a:round/>
            <a:headEnd len="sm" w="sm" type="none"/>
            <a:tailEnd len="med" w="med" type="triangle"/>
          </a:ln>
        </p:spPr>
      </p:cxnSp>
      <p:cxnSp>
        <p:nvCxnSpPr>
          <p:cNvPr id="311" name="Google Shape;311;p30"/>
          <p:cNvCxnSpPr>
            <a:stCxn id="307" idx="0"/>
          </p:cNvCxnSpPr>
          <p:nvPr/>
        </p:nvCxnSpPr>
        <p:spPr>
          <a:xfrm flipH="1" rot="10800000">
            <a:off x="5864402" y="4879293"/>
            <a:ext cx="777300" cy="870900"/>
          </a:xfrm>
          <a:prstGeom prst="straightConnector1">
            <a:avLst/>
          </a:prstGeom>
          <a:noFill/>
          <a:ln cap="flat" cmpd="sng" w="9525">
            <a:solidFill>
              <a:srgbClr val="1B85FE"/>
            </a:solidFill>
            <a:prstDash val="solid"/>
            <a:round/>
            <a:headEnd len="sm" w="sm" type="none"/>
            <a:tailEnd len="med" w="med" type="triangle"/>
          </a:ln>
        </p:spPr>
      </p:cxnSp>
      <p:cxnSp>
        <p:nvCxnSpPr>
          <p:cNvPr id="312" name="Google Shape;312;p30"/>
          <p:cNvCxnSpPr/>
          <p:nvPr/>
        </p:nvCxnSpPr>
        <p:spPr>
          <a:xfrm flipH="1" rot="10800000">
            <a:off x="7665998" y="4883773"/>
            <a:ext cx="489600" cy="836100"/>
          </a:xfrm>
          <a:prstGeom prst="straightConnector1">
            <a:avLst/>
          </a:prstGeom>
          <a:noFill/>
          <a:ln cap="flat" cmpd="sng" w="9525">
            <a:solidFill>
              <a:srgbClr val="1B85FE"/>
            </a:solidFill>
            <a:prstDash val="solid"/>
            <a:round/>
            <a:headEnd len="sm" w="sm" type="none"/>
            <a:tailEnd len="med" w="med" type="triangle"/>
          </a:ln>
        </p:spPr>
      </p:cxnSp>
      <p:pic>
        <p:nvPicPr>
          <p:cNvPr id="313" name="Google Shape;313;p30"/>
          <p:cNvPicPr preferRelativeResize="0"/>
          <p:nvPr/>
        </p:nvPicPr>
        <p:blipFill>
          <a:blip r:embed="rId4">
            <a:alphaModFix/>
          </a:blip>
          <a:stretch>
            <a:fillRect/>
          </a:stretch>
        </p:blipFill>
        <p:spPr>
          <a:xfrm>
            <a:off x="600075" y="3619500"/>
            <a:ext cx="7943850" cy="1447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31"/>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 sz="3600" u="none" cap="none" strike="noStrike">
                <a:solidFill>
                  <a:srgbClr val="C00000"/>
                </a:solidFill>
                <a:latin typeface="Arial"/>
                <a:ea typeface="Arial"/>
                <a:cs typeface="Arial"/>
                <a:sym typeface="Arial"/>
              </a:rPr>
              <a:t>Grouping with a Date Field</a:t>
            </a:r>
            <a:endParaRPr/>
          </a:p>
        </p:txBody>
      </p:sp>
      <p:sp>
        <p:nvSpPr>
          <p:cNvPr id="319" name="Google Shape;319;p31"/>
          <p:cNvSpPr txBox="1"/>
          <p:nvPr>
            <p:ph idx="1" type="body"/>
          </p:nvPr>
        </p:nvSpPr>
        <p:spPr>
          <a:xfrm>
            <a:off x="178250" y="1161675"/>
            <a:ext cx="8799900" cy="513299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When grouping by a date you can specify the grouping calendar metric</a:t>
            </a:r>
            <a:endParaRPr/>
          </a:p>
          <a:p>
            <a:pPr indent="-342900" lvl="1" marL="4572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Choose ‘by entire value’ if you want to group by the calendar day </a:t>
            </a:r>
            <a:endParaRPr b="0" i="0" sz="3200" u="none" cap="none" strike="noStrike">
              <a:solidFill>
                <a:schemeClr val="dk1"/>
              </a:solidFill>
              <a:latin typeface="Calibri"/>
              <a:ea typeface="Calibri"/>
              <a:cs typeface="Calibri"/>
              <a:sym typeface="Calibri"/>
            </a:endParaRPr>
          </a:p>
          <a:p>
            <a:pPr indent="-342900" lvl="0" marL="342900" marR="0" rtl="0" algn="l">
              <a:lnSpc>
                <a:spcPct val="100000"/>
              </a:lnSpc>
              <a:spcBef>
                <a:spcPts val="640"/>
              </a:spcBef>
              <a:spcAft>
                <a:spcPts val="0"/>
              </a:spcAft>
              <a:buClr>
                <a:schemeClr val="dk1"/>
              </a:buClr>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lnSpc>
                <a:spcPct val="100000"/>
              </a:lnSpc>
              <a:spcBef>
                <a:spcPts val="640"/>
              </a:spcBef>
              <a:spcAft>
                <a:spcPts val="0"/>
              </a:spcAft>
              <a:buClr>
                <a:schemeClr val="dk1"/>
              </a:buClr>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lnSpc>
                <a:spcPct val="100000"/>
              </a:lnSpc>
              <a:spcBef>
                <a:spcPts val="180"/>
              </a:spcBef>
              <a:spcAft>
                <a:spcPts val="0"/>
              </a:spcAft>
              <a:buClr>
                <a:schemeClr val="dk1"/>
              </a:buClr>
              <a:buFont typeface="Arial"/>
              <a:buNone/>
            </a:pPr>
            <a:r>
              <a:t/>
            </a:r>
            <a:endParaRPr b="0" i="0" sz="900" u="none" cap="none" strike="noStrike">
              <a:solidFill>
                <a:schemeClr val="dk1"/>
              </a:solidFill>
              <a:latin typeface="Calibri"/>
              <a:ea typeface="Calibri"/>
              <a:cs typeface="Calibri"/>
              <a:sym typeface="Calibri"/>
            </a:endParaRPr>
          </a:p>
          <a:p>
            <a:pPr indent="-285750" lvl="0" marL="342900" marR="0" rtl="0" algn="l">
              <a:lnSpc>
                <a:spcPct val="100000"/>
              </a:lnSpc>
              <a:spcBef>
                <a:spcPts val="64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p>
            <a:pPr indent="-285750" lvl="0" marL="342900" marR="0" rtl="0" algn="l">
              <a:lnSpc>
                <a:spcPct val="100000"/>
              </a:lnSpc>
              <a:spcBef>
                <a:spcPts val="64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p>
            <a:pPr indent="-285750" lvl="0" marL="342900" marR="0" rtl="0" algn="l">
              <a:lnSpc>
                <a:spcPct val="100000"/>
              </a:lnSpc>
              <a:spcBef>
                <a:spcPts val="64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p>
            <a:pPr indent="-285750" lvl="0" marL="342900" marR="0" rtl="0" algn="l">
              <a:lnSpc>
                <a:spcPct val="100000"/>
              </a:lnSpc>
              <a:spcBef>
                <a:spcPts val="64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p>
            <a:pPr indent="-285750" lvl="0" marL="342900" marR="0" rtl="0" algn="l">
              <a:lnSpc>
                <a:spcPct val="100000"/>
              </a:lnSpc>
              <a:spcBef>
                <a:spcPts val="64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p>
            <a:pPr indent="-285750" lvl="0" marL="342900" marR="0" rtl="0" algn="l">
              <a:lnSpc>
                <a:spcPct val="100000"/>
              </a:lnSpc>
              <a:spcBef>
                <a:spcPts val="64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p>
            <a:pPr indent="-285750" lvl="0" marL="342900" marR="0" rtl="0" algn="l">
              <a:lnSpc>
                <a:spcPct val="100000"/>
              </a:lnSpc>
              <a:spcBef>
                <a:spcPts val="64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20" name="Google Shape;320;p31"/>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321" name="Google Shape;321;p31"/>
          <p:cNvPicPr preferRelativeResize="0"/>
          <p:nvPr/>
        </p:nvPicPr>
        <p:blipFill/>
        <p:spPr>
          <a:xfrm>
            <a:off x="1813658" y="3962400"/>
            <a:ext cx="5082441" cy="2288285"/>
          </a:xfrm>
          <a:prstGeom prst="rect">
            <a:avLst/>
          </a:prstGeom>
          <a:solidFill>
            <a:srgbClr val="FFFFFF"/>
          </a:solidFill>
          <a:ln>
            <a:noFill/>
          </a:ln>
        </p:spPr>
      </p:pic>
      <p:sp>
        <p:nvSpPr>
          <p:cNvPr id="322" name="Google Shape;322;p31"/>
          <p:cNvSpPr txBox="1"/>
          <p:nvPr/>
        </p:nvSpPr>
        <p:spPr>
          <a:xfrm>
            <a:off x="7501719" y="4285398"/>
            <a:ext cx="1264693" cy="1508105"/>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400" u="none" cap="none" strike="noStrike">
                <a:solidFill>
                  <a:srgbClr val="000000"/>
                </a:solidFill>
                <a:latin typeface="Arial"/>
                <a:ea typeface="Arial"/>
                <a:cs typeface="Arial"/>
                <a:sym typeface="Arial"/>
              </a:rPr>
              <a:t>Default:</a:t>
            </a:r>
            <a:endParaRPr/>
          </a:p>
          <a:p>
            <a:pPr indent="0" lvl="0" marL="0" marR="0" rtl="0" algn="l">
              <a:lnSpc>
                <a:spcPct val="100000"/>
              </a:lnSpc>
              <a:spcBef>
                <a:spcPts val="0"/>
              </a:spcBef>
              <a:spcAft>
                <a:spcPts val="0"/>
              </a:spcAft>
              <a:buClr>
                <a:srgbClr val="000000"/>
              </a:buClr>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0" i="0" lang="en" sz="1400" u="none" cap="none" strike="noStrike">
                <a:solidFill>
                  <a:srgbClr val="000000"/>
                </a:solidFill>
                <a:latin typeface="Arial"/>
                <a:ea typeface="Arial"/>
                <a:cs typeface="Arial"/>
                <a:sym typeface="Arial"/>
              </a:rPr>
              <a:t>Roll data up by quarter when grouping by date</a:t>
            </a:r>
            <a:endParaRPr/>
          </a:p>
        </p:txBody>
      </p:sp>
      <p:cxnSp>
        <p:nvCxnSpPr>
          <p:cNvPr id="323" name="Google Shape;323;p31"/>
          <p:cNvCxnSpPr>
            <a:stCxn id="321" idx="3"/>
          </p:cNvCxnSpPr>
          <p:nvPr/>
        </p:nvCxnSpPr>
        <p:spPr>
          <a:xfrm>
            <a:off x="6896099" y="5106542"/>
            <a:ext cx="587400" cy="0"/>
          </a:xfrm>
          <a:prstGeom prst="straightConnector1">
            <a:avLst/>
          </a:prstGeom>
          <a:noFill/>
          <a:ln cap="flat" cmpd="sng" w="9525">
            <a:solidFill>
              <a:srgbClr val="1B85FE"/>
            </a:solidFill>
            <a:prstDash val="solid"/>
            <a:round/>
            <a:headEnd len="sm" w="sm" type="none"/>
            <a:tailEnd len="med" w="med" type="triangle"/>
          </a:ln>
        </p:spPr>
      </p:cxnSp>
      <p:pic>
        <p:nvPicPr>
          <p:cNvPr id="324" name="Google Shape;324;p31"/>
          <p:cNvPicPr preferRelativeResize="0"/>
          <p:nvPr/>
        </p:nvPicPr>
        <p:blipFill>
          <a:blip r:embed="rId3">
            <a:alphaModFix/>
          </a:blip>
          <a:stretch>
            <a:fillRect/>
          </a:stretch>
        </p:blipFill>
        <p:spPr>
          <a:xfrm>
            <a:off x="1876425" y="3886200"/>
            <a:ext cx="5086350" cy="2286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32"/>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3600" u="none" cap="none" strike="noStrike">
                <a:solidFill>
                  <a:srgbClr val="C00000"/>
                </a:solidFill>
                <a:latin typeface="Arial"/>
                <a:ea typeface="Arial"/>
                <a:cs typeface="Arial"/>
                <a:sym typeface="Arial"/>
              </a:rPr>
              <a:t>Aggregating Over Details</a:t>
            </a:r>
            <a:endParaRPr/>
          </a:p>
        </p:txBody>
      </p:sp>
      <p:sp>
        <p:nvSpPr>
          <p:cNvPr id="330" name="Google Shape;330;p32"/>
          <p:cNvSpPr txBox="1"/>
          <p:nvPr>
            <p:ph idx="1" type="body"/>
          </p:nvPr>
        </p:nvSpPr>
        <p:spPr>
          <a:xfrm>
            <a:off x="178250" y="1161675"/>
            <a:ext cx="8799900" cy="513299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Now that you have added a footer to the group (OrderID) you can aggregate over the details of the group (Line Items).</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Use aggregate functions (things available in the Total field of query design view) in Text Box expressions.</a:t>
            </a:r>
            <a:endParaRPr/>
          </a:p>
          <a:p>
            <a:pPr indent="-342900" lvl="0" marL="342900" marR="0" rtl="0" algn="l">
              <a:lnSpc>
                <a:spcPct val="100000"/>
              </a:lnSpc>
              <a:spcBef>
                <a:spcPts val="640"/>
              </a:spcBef>
              <a:spcAft>
                <a:spcPts val="0"/>
              </a:spcAft>
              <a:buClr>
                <a:schemeClr val="dk1"/>
              </a:buClr>
              <a:buFont typeface="Arial"/>
              <a:buNone/>
            </a:pPr>
            <a:r>
              <a:t/>
            </a:r>
            <a:endParaRPr b="0" i="0" sz="3200" u="none" cap="none" strike="noStrike">
              <a:solidFill>
                <a:schemeClr val="dk1"/>
              </a:solidFill>
              <a:latin typeface="Calibri"/>
              <a:ea typeface="Calibri"/>
              <a:cs typeface="Calibri"/>
              <a:sym typeface="Calibri"/>
            </a:endParaRPr>
          </a:p>
        </p:txBody>
      </p:sp>
      <p:sp>
        <p:nvSpPr>
          <p:cNvPr id="331" name="Google Shape;331;p32"/>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332" name="Google Shape;332;p32"/>
          <p:cNvPicPr preferRelativeResize="0"/>
          <p:nvPr/>
        </p:nvPicPr>
        <p:blipFill/>
        <p:spPr>
          <a:xfrm>
            <a:off x="861494" y="5029200"/>
            <a:ext cx="7421010" cy="914528"/>
          </a:xfrm>
          <a:prstGeom prst="rect">
            <a:avLst/>
          </a:prstGeom>
          <a:solidFill>
            <a:srgbClr val="FFFFFF"/>
          </a:solidFill>
          <a:ln>
            <a:noFill/>
          </a:ln>
        </p:spPr>
      </p:pic>
      <p:pic>
        <p:nvPicPr>
          <p:cNvPr id="333" name="Google Shape;333;p32"/>
          <p:cNvPicPr preferRelativeResize="0"/>
          <p:nvPr/>
        </p:nvPicPr>
        <p:blipFill>
          <a:blip r:embed="rId3">
            <a:alphaModFix/>
          </a:blip>
          <a:stretch>
            <a:fillRect/>
          </a:stretch>
        </p:blipFill>
        <p:spPr>
          <a:xfrm>
            <a:off x="857250" y="4572000"/>
            <a:ext cx="7429500" cy="914400"/>
          </a:xfrm>
          <a:prstGeom prst="rect">
            <a:avLst/>
          </a:prstGeom>
          <a:noFill/>
          <a:ln>
            <a:noFill/>
          </a:ln>
        </p:spPr>
      </p:pic>
      <p:sp>
        <p:nvSpPr>
          <p:cNvPr id="334" name="Google Shape;334;p32"/>
          <p:cNvSpPr/>
          <p:nvPr/>
        </p:nvSpPr>
        <p:spPr>
          <a:xfrm>
            <a:off x="6998783" y="5057450"/>
            <a:ext cx="1558200" cy="550500"/>
          </a:xfrm>
          <a:prstGeom prst="roundRect">
            <a:avLst>
              <a:gd fmla="val 16667" name="adj"/>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8" name="Shape 338"/>
        <p:cNvGrpSpPr/>
        <p:nvPr/>
      </p:nvGrpSpPr>
      <p:grpSpPr>
        <a:xfrm>
          <a:off x="0" y="0"/>
          <a:ext cx="0" cy="0"/>
          <a:chOff x="0" y="0"/>
          <a:chExt cx="0" cy="0"/>
        </a:xfrm>
      </p:grpSpPr>
      <p:sp>
        <p:nvSpPr>
          <p:cNvPr id="339" name="Google Shape;339;p33"/>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3600" u="none" cap="none" strike="noStrike">
                <a:solidFill>
                  <a:srgbClr val="C00000"/>
                </a:solidFill>
                <a:latin typeface="Arial"/>
                <a:ea typeface="Arial"/>
                <a:cs typeface="Arial"/>
                <a:sym typeface="Arial"/>
              </a:rPr>
              <a:t>Report View of Aggregation</a:t>
            </a:r>
            <a:endParaRPr/>
          </a:p>
        </p:txBody>
      </p:sp>
      <p:sp>
        <p:nvSpPr>
          <p:cNvPr id="340" name="Google Shape;340;p33"/>
          <p:cNvSpPr txBox="1"/>
          <p:nvPr>
            <p:ph idx="1" type="body"/>
          </p:nvPr>
        </p:nvSpPr>
        <p:spPr>
          <a:xfrm>
            <a:off x="178250" y="1161675"/>
            <a:ext cx="8799900" cy="513299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Continue to review your report in ‘Report View’ </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Some default properties may need to be changed for your report</a:t>
            </a:r>
            <a:endParaRPr/>
          </a:p>
          <a:p>
            <a:pPr indent="-342900" lvl="1" marL="4572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For example, in our report we do not want defined borders on text boxes</a:t>
            </a:r>
            <a:endParaRPr b="0" i="0" sz="3200" u="none" cap="none" strike="noStrike">
              <a:solidFill>
                <a:schemeClr val="dk1"/>
              </a:solidFill>
              <a:latin typeface="Calibri"/>
              <a:ea typeface="Calibri"/>
              <a:cs typeface="Calibri"/>
              <a:sym typeface="Calibri"/>
            </a:endParaRPr>
          </a:p>
          <a:p>
            <a:pPr indent="-342900" lvl="0" marL="342900" marR="0" rtl="0" algn="l">
              <a:lnSpc>
                <a:spcPct val="100000"/>
              </a:lnSpc>
              <a:spcBef>
                <a:spcPts val="640"/>
              </a:spcBef>
              <a:spcAft>
                <a:spcPts val="0"/>
              </a:spcAft>
              <a:buClr>
                <a:schemeClr val="dk1"/>
              </a:buClr>
              <a:buFont typeface="Arial"/>
              <a:buNone/>
            </a:pPr>
            <a:r>
              <a:t/>
            </a:r>
            <a:endParaRPr b="0" i="0" sz="3200" u="none" cap="none" strike="noStrike">
              <a:solidFill>
                <a:schemeClr val="dk1"/>
              </a:solidFill>
              <a:latin typeface="Calibri"/>
              <a:ea typeface="Calibri"/>
              <a:cs typeface="Calibri"/>
              <a:sym typeface="Calibri"/>
            </a:endParaRPr>
          </a:p>
        </p:txBody>
      </p:sp>
      <p:sp>
        <p:nvSpPr>
          <p:cNvPr id="341" name="Google Shape;341;p33"/>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342" name="Google Shape;342;p33"/>
          <p:cNvPicPr preferRelativeResize="0"/>
          <p:nvPr/>
        </p:nvPicPr>
        <p:blipFill/>
        <p:spPr>
          <a:xfrm>
            <a:off x="828151" y="4498914"/>
            <a:ext cx="7487696" cy="1095527"/>
          </a:xfrm>
          <a:prstGeom prst="rect">
            <a:avLst/>
          </a:prstGeom>
          <a:solidFill>
            <a:srgbClr val="FFFFFF"/>
          </a:solidFill>
          <a:ln>
            <a:noFill/>
          </a:ln>
        </p:spPr>
      </p:pic>
      <p:pic>
        <p:nvPicPr>
          <p:cNvPr id="343" name="Google Shape;343;p33"/>
          <p:cNvPicPr preferRelativeResize="0"/>
          <p:nvPr/>
        </p:nvPicPr>
        <p:blipFill>
          <a:blip r:embed="rId3">
            <a:alphaModFix/>
          </a:blip>
          <a:stretch>
            <a:fillRect/>
          </a:stretch>
        </p:blipFill>
        <p:spPr>
          <a:xfrm>
            <a:off x="828675" y="4100513"/>
            <a:ext cx="7486650" cy="10953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34"/>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3200" u="none" cap="none" strike="noStrike">
                <a:solidFill>
                  <a:srgbClr val="C00000"/>
                </a:solidFill>
                <a:latin typeface="Arial"/>
                <a:ea typeface="Arial"/>
                <a:cs typeface="Arial"/>
                <a:sym typeface="Arial"/>
              </a:rPr>
              <a:t>Use the Property Sheet to change the look of a Report Item</a:t>
            </a:r>
            <a:endParaRPr/>
          </a:p>
        </p:txBody>
      </p:sp>
      <p:sp>
        <p:nvSpPr>
          <p:cNvPr id="349" name="Google Shape;349;p34"/>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350" name="Google Shape;350;p34"/>
          <p:cNvPicPr preferRelativeResize="0"/>
          <p:nvPr/>
        </p:nvPicPr>
        <p:blipFill/>
        <p:spPr>
          <a:xfrm>
            <a:off x="6144385" y="1531879"/>
            <a:ext cx="2698743" cy="3677236"/>
          </a:xfrm>
          <a:prstGeom prst="rect">
            <a:avLst/>
          </a:prstGeom>
          <a:solidFill>
            <a:srgbClr val="FFFFFF"/>
          </a:solidFill>
          <a:ln>
            <a:noFill/>
          </a:ln>
        </p:spPr>
      </p:pic>
      <p:sp>
        <p:nvSpPr>
          <p:cNvPr id="351" name="Google Shape;351;p34"/>
          <p:cNvSpPr txBox="1"/>
          <p:nvPr/>
        </p:nvSpPr>
        <p:spPr>
          <a:xfrm>
            <a:off x="823414" y="1794521"/>
            <a:ext cx="2943367" cy="677108"/>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200" u="none" cap="none" strike="noStrike">
                <a:solidFill>
                  <a:srgbClr val="000000"/>
                </a:solidFill>
                <a:latin typeface="Arial"/>
                <a:ea typeface="Arial"/>
                <a:cs typeface="Arial"/>
                <a:sym typeface="Arial"/>
              </a:rPr>
              <a:t>Remove the outline of the text box by setting the border style to transparent</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352" name="Google Shape;352;p34"/>
          <p:cNvPicPr preferRelativeResize="0"/>
          <p:nvPr/>
        </p:nvPicPr>
        <p:blipFill/>
        <p:spPr>
          <a:xfrm>
            <a:off x="664458" y="2848513"/>
            <a:ext cx="5201350" cy="2441450"/>
          </a:xfrm>
          <a:prstGeom prst="rect">
            <a:avLst/>
          </a:prstGeom>
          <a:solidFill>
            <a:srgbClr val="FFFFFF"/>
          </a:solidFill>
          <a:ln>
            <a:noFill/>
          </a:ln>
        </p:spPr>
      </p:pic>
      <p:pic>
        <p:nvPicPr>
          <p:cNvPr id="353" name="Google Shape;353;p34"/>
          <p:cNvPicPr preferRelativeResize="0"/>
          <p:nvPr/>
        </p:nvPicPr>
        <p:blipFill>
          <a:blip r:embed="rId3">
            <a:alphaModFix/>
          </a:blip>
          <a:stretch>
            <a:fillRect/>
          </a:stretch>
        </p:blipFill>
        <p:spPr>
          <a:xfrm>
            <a:off x="447675" y="2895600"/>
            <a:ext cx="5200650" cy="2438400"/>
          </a:xfrm>
          <a:prstGeom prst="rect">
            <a:avLst/>
          </a:prstGeom>
          <a:noFill/>
          <a:ln>
            <a:noFill/>
          </a:ln>
        </p:spPr>
      </p:pic>
      <p:pic>
        <p:nvPicPr>
          <p:cNvPr id="354" name="Google Shape;354;p34"/>
          <p:cNvPicPr preferRelativeResize="0"/>
          <p:nvPr/>
        </p:nvPicPr>
        <p:blipFill>
          <a:blip r:embed="rId4">
            <a:alphaModFix/>
          </a:blip>
          <a:stretch>
            <a:fillRect/>
          </a:stretch>
        </p:blipFill>
        <p:spPr>
          <a:xfrm>
            <a:off x="5891213" y="1895475"/>
            <a:ext cx="2695575" cy="3676650"/>
          </a:xfrm>
          <a:prstGeom prst="rect">
            <a:avLst/>
          </a:prstGeom>
          <a:noFill/>
          <a:ln>
            <a:noFill/>
          </a:ln>
        </p:spPr>
      </p:pic>
      <p:sp>
        <p:nvSpPr>
          <p:cNvPr id="355" name="Google Shape;355;p34"/>
          <p:cNvSpPr/>
          <p:nvPr/>
        </p:nvSpPr>
        <p:spPr>
          <a:xfrm>
            <a:off x="5809000" y="3771902"/>
            <a:ext cx="2825400" cy="182100"/>
          </a:xfrm>
          <a:prstGeom prst="roundRect">
            <a:avLst>
              <a:gd fmla="val 16667" name="adj"/>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35"/>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 sz="3200" u="none" cap="none" strike="noStrike">
                <a:solidFill>
                  <a:srgbClr val="C00000"/>
                </a:solidFill>
                <a:latin typeface="Arial"/>
                <a:ea typeface="Arial"/>
                <a:cs typeface="Arial"/>
                <a:sym typeface="Arial"/>
              </a:rPr>
              <a:t>Use the Property Sheet to change the report item’s display format</a:t>
            </a:r>
            <a:endParaRPr/>
          </a:p>
        </p:txBody>
      </p:sp>
      <p:sp>
        <p:nvSpPr>
          <p:cNvPr id="361" name="Google Shape;361;p35"/>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362" name="Google Shape;362;p35"/>
          <p:cNvPicPr preferRelativeResize="0"/>
          <p:nvPr/>
        </p:nvPicPr>
        <p:blipFill/>
        <p:spPr>
          <a:xfrm>
            <a:off x="6280114" y="1531878"/>
            <a:ext cx="2597189" cy="3934643"/>
          </a:xfrm>
          <a:prstGeom prst="rect">
            <a:avLst/>
          </a:prstGeom>
          <a:solidFill>
            <a:srgbClr val="FFFFFF"/>
          </a:solidFill>
          <a:ln>
            <a:noFill/>
          </a:ln>
        </p:spPr>
      </p:pic>
      <p:sp>
        <p:nvSpPr>
          <p:cNvPr id="363" name="Google Shape;363;p35"/>
          <p:cNvSpPr txBox="1"/>
          <p:nvPr/>
        </p:nvSpPr>
        <p:spPr>
          <a:xfrm>
            <a:off x="4021251" y="1696964"/>
            <a:ext cx="1603615" cy="1046440"/>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600" u="none" cap="none" strike="noStrike">
                <a:solidFill>
                  <a:srgbClr val="000000"/>
                </a:solidFill>
                <a:latin typeface="Arial"/>
                <a:ea typeface="Arial"/>
                <a:cs typeface="Arial"/>
                <a:sym typeface="Arial"/>
              </a:rPr>
              <a:t>Format is a PULL DOWN Menu.</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364" name="Google Shape;364;p35"/>
          <p:cNvPicPr preferRelativeResize="0"/>
          <p:nvPr/>
        </p:nvPicPr>
        <p:blipFill/>
        <p:spPr>
          <a:xfrm>
            <a:off x="732291" y="3070321"/>
            <a:ext cx="5006861" cy="1147392"/>
          </a:xfrm>
          <a:prstGeom prst="rect">
            <a:avLst/>
          </a:prstGeom>
          <a:solidFill>
            <a:srgbClr val="FFFFFF"/>
          </a:solidFill>
          <a:ln>
            <a:noFill/>
          </a:ln>
        </p:spPr>
      </p:pic>
      <p:sp>
        <p:nvSpPr>
          <p:cNvPr id="365" name="Google Shape;365;p35"/>
          <p:cNvSpPr txBox="1"/>
          <p:nvPr/>
        </p:nvSpPr>
        <p:spPr>
          <a:xfrm>
            <a:off x="3475628" y="4445780"/>
            <a:ext cx="2074461" cy="1661993"/>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2000" u="none" cap="none" strike="noStrike">
                <a:solidFill>
                  <a:srgbClr val="000000"/>
                </a:solidFill>
                <a:latin typeface="Arial"/>
                <a:ea typeface="Arial"/>
                <a:cs typeface="Arial"/>
                <a:sym typeface="Arial"/>
              </a:rPr>
              <a:t>Item selected.</a:t>
            </a:r>
            <a:endParaRPr/>
          </a:p>
          <a:p>
            <a:pPr indent="0" lvl="0" marL="0" marR="0" rtl="0" algn="l">
              <a:lnSpc>
                <a:spcPct val="100000"/>
              </a:lnSpc>
              <a:spcBef>
                <a:spcPts val="0"/>
              </a:spcBef>
              <a:spcAft>
                <a:spcPts val="0"/>
              </a:spcAft>
              <a:buClr>
                <a:srgbClr val="000000"/>
              </a:buClr>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0" i="0" lang="en" sz="2000" u="none" cap="none" strike="noStrike">
                <a:solidFill>
                  <a:srgbClr val="000000"/>
                </a:solidFill>
                <a:latin typeface="Arial"/>
                <a:ea typeface="Arial"/>
                <a:cs typeface="Arial"/>
                <a:sym typeface="Arial"/>
              </a:rPr>
              <a:t>Change display format to Currency </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cxnSp>
        <p:nvCxnSpPr>
          <p:cNvPr id="366" name="Google Shape;366;p35"/>
          <p:cNvCxnSpPr>
            <a:stCxn id="365" idx="0"/>
          </p:cNvCxnSpPr>
          <p:nvPr/>
        </p:nvCxnSpPr>
        <p:spPr>
          <a:xfrm flipH="1" rot="10800000">
            <a:off x="4512859" y="3925880"/>
            <a:ext cx="456900" cy="519900"/>
          </a:xfrm>
          <a:prstGeom prst="straightConnector1">
            <a:avLst/>
          </a:prstGeom>
          <a:noFill/>
          <a:ln cap="flat" cmpd="sng" w="9525">
            <a:solidFill>
              <a:srgbClr val="1B85FE"/>
            </a:solidFill>
            <a:prstDash val="solid"/>
            <a:round/>
            <a:headEnd len="sm" w="sm" type="none"/>
            <a:tailEnd len="sm" w="sm" type="none"/>
          </a:ln>
        </p:spPr>
      </p:cxnSp>
      <p:pic>
        <p:nvPicPr>
          <p:cNvPr id="367" name="Google Shape;367;p35"/>
          <p:cNvPicPr preferRelativeResize="0"/>
          <p:nvPr/>
        </p:nvPicPr>
        <p:blipFill>
          <a:blip r:embed="rId3">
            <a:alphaModFix/>
          </a:blip>
          <a:stretch>
            <a:fillRect/>
          </a:stretch>
        </p:blipFill>
        <p:spPr>
          <a:xfrm>
            <a:off x="619125" y="2852738"/>
            <a:ext cx="5010150" cy="1152525"/>
          </a:xfrm>
          <a:prstGeom prst="rect">
            <a:avLst/>
          </a:prstGeom>
          <a:noFill/>
          <a:ln>
            <a:noFill/>
          </a:ln>
        </p:spPr>
      </p:pic>
      <p:pic>
        <p:nvPicPr>
          <p:cNvPr id="368" name="Google Shape;368;p35"/>
          <p:cNvPicPr preferRelativeResize="0"/>
          <p:nvPr/>
        </p:nvPicPr>
        <p:blipFill>
          <a:blip r:embed="rId4">
            <a:alphaModFix/>
          </a:blip>
          <a:stretch>
            <a:fillRect/>
          </a:stretch>
        </p:blipFill>
        <p:spPr>
          <a:xfrm>
            <a:off x="6091238" y="1614488"/>
            <a:ext cx="2600325" cy="3933825"/>
          </a:xfrm>
          <a:prstGeom prst="rect">
            <a:avLst/>
          </a:prstGeom>
          <a:noFill/>
          <a:ln>
            <a:noFill/>
          </a:ln>
        </p:spPr>
      </p:pic>
      <p:sp>
        <p:nvSpPr>
          <p:cNvPr id="369" name="Google Shape;369;p35"/>
          <p:cNvSpPr/>
          <p:nvPr/>
        </p:nvSpPr>
        <p:spPr>
          <a:xfrm>
            <a:off x="5892525" y="2389870"/>
            <a:ext cx="2807400" cy="337500"/>
          </a:xfrm>
          <a:prstGeom prst="roundRect">
            <a:avLst>
              <a:gd fmla="val 16667" name="adj"/>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36"/>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 sz="3200" u="none" cap="none" strike="noStrike">
                <a:solidFill>
                  <a:srgbClr val="C00000"/>
                </a:solidFill>
                <a:latin typeface="Arial"/>
                <a:ea typeface="Arial"/>
                <a:cs typeface="Arial"/>
                <a:sym typeface="Arial"/>
              </a:rPr>
              <a:t>Format Tab allows you  change common properties</a:t>
            </a:r>
            <a:endParaRPr/>
          </a:p>
        </p:txBody>
      </p:sp>
      <p:sp>
        <p:nvSpPr>
          <p:cNvPr id="375" name="Google Shape;375;p36"/>
          <p:cNvSpPr txBox="1"/>
          <p:nvPr>
            <p:ph idx="1" type="body"/>
          </p:nvPr>
        </p:nvSpPr>
        <p:spPr>
          <a:xfrm>
            <a:off x="178250" y="1161675"/>
            <a:ext cx="8799900" cy="5132999"/>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As an alternative to the property sheet, the format tab provides a quick method for updating common properties for the selected report item </a:t>
            </a:r>
            <a:endParaRPr b="1" i="0" sz="2000" u="none" cap="none" strike="noStrike">
              <a:solidFill>
                <a:schemeClr val="dk1"/>
              </a:solidFill>
              <a:latin typeface="Calibri"/>
              <a:ea typeface="Calibri"/>
              <a:cs typeface="Calibri"/>
              <a:sym typeface="Calibri"/>
            </a:endParaRPr>
          </a:p>
        </p:txBody>
      </p:sp>
      <p:sp>
        <p:nvSpPr>
          <p:cNvPr id="376" name="Google Shape;376;p36"/>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377" name="Google Shape;377;p36"/>
          <p:cNvPicPr preferRelativeResize="0"/>
          <p:nvPr/>
        </p:nvPicPr>
        <p:blipFill rotWithShape="1">
          <a:blip r:embed="rId3">
            <a:alphaModFix/>
          </a:blip>
          <a:srcRect b="45643" l="0" r="0" t="0"/>
          <a:stretch/>
        </p:blipFill>
        <p:spPr>
          <a:xfrm>
            <a:off x="592244" y="2900511"/>
            <a:ext cx="8023876" cy="1185064"/>
          </a:xfrm>
          <a:prstGeom prst="rect">
            <a:avLst/>
          </a:prstGeom>
          <a:noFill/>
          <a:ln>
            <a:noFill/>
          </a:ln>
        </p:spPr>
      </p:pic>
      <p:sp>
        <p:nvSpPr>
          <p:cNvPr id="378" name="Google Shape;378;p36"/>
          <p:cNvSpPr txBox="1"/>
          <p:nvPr/>
        </p:nvSpPr>
        <p:spPr>
          <a:xfrm>
            <a:off x="491418" y="4389120"/>
            <a:ext cx="1920240" cy="584774"/>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Font Properties</a:t>
            </a:r>
            <a:endParaRPr/>
          </a:p>
        </p:txBody>
      </p:sp>
      <p:sp>
        <p:nvSpPr>
          <p:cNvPr id="379" name="Google Shape;379;p36"/>
          <p:cNvSpPr txBox="1"/>
          <p:nvPr/>
        </p:nvSpPr>
        <p:spPr>
          <a:xfrm>
            <a:off x="2616924" y="4389120"/>
            <a:ext cx="1920240" cy="584774"/>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Data Properties</a:t>
            </a:r>
            <a:endParaRPr/>
          </a:p>
        </p:txBody>
      </p:sp>
      <p:sp>
        <p:nvSpPr>
          <p:cNvPr id="380" name="Google Shape;380;p36"/>
          <p:cNvSpPr txBox="1"/>
          <p:nvPr/>
        </p:nvSpPr>
        <p:spPr>
          <a:xfrm>
            <a:off x="4754880" y="4389120"/>
            <a:ext cx="1920240" cy="584774"/>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Shape Fill</a:t>
            </a:r>
            <a:endParaRPr/>
          </a:p>
        </p:txBody>
      </p:sp>
      <p:sp>
        <p:nvSpPr>
          <p:cNvPr id="381" name="Google Shape;381;p36"/>
          <p:cNvSpPr txBox="1"/>
          <p:nvPr/>
        </p:nvSpPr>
        <p:spPr>
          <a:xfrm>
            <a:off x="6858000" y="4389120"/>
            <a:ext cx="1920240" cy="584774"/>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Shape Outline</a:t>
            </a:r>
            <a:endParaRPr/>
          </a:p>
        </p:txBody>
      </p:sp>
      <p:cxnSp>
        <p:nvCxnSpPr>
          <p:cNvPr id="382" name="Google Shape;382;p36"/>
          <p:cNvCxnSpPr>
            <a:stCxn id="378" idx="0"/>
          </p:cNvCxnSpPr>
          <p:nvPr/>
        </p:nvCxnSpPr>
        <p:spPr>
          <a:xfrm flipH="1" rot="10800000">
            <a:off x="1451538" y="4039620"/>
            <a:ext cx="1191600" cy="349500"/>
          </a:xfrm>
          <a:prstGeom prst="straightConnector1">
            <a:avLst/>
          </a:prstGeom>
          <a:noFill/>
          <a:ln cap="flat" cmpd="sng" w="9525">
            <a:solidFill>
              <a:srgbClr val="1B85FE"/>
            </a:solidFill>
            <a:prstDash val="solid"/>
            <a:round/>
            <a:headEnd len="sm" w="sm" type="none"/>
            <a:tailEnd len="med" w="med" type="triangle"/>
          </a:ln>
        </p:spPr>
      </p:cxnSp>
      <p:cxnSp>
        <p:nvCxnSpPr>
          <p:cNvPr id="383" name="Google Shape;383;p36"/>
          <p:cNvCxnSpPr>
            <a:stCxn id="379" idx="0"/>
          </p:cNvCxnSpPr>
          <p:nvPr/>
        </p:nvCxnSpPr>
        <p:spPr>
          <a:xfrm flipH="1" rot="10800000">
            <a:off x="3577044" y="4085520"/>
            <a:ext cx="562800" cy="303600"/>
          </a:xfrm>
          <a:prstGeom prst="straightConnector1">
            <a:avLst/>
          </a:prstGeom>
          <a:noFill/>
          <a:ln cap="flat" cmpd="sng" w="9525">
            <a:solidFill>
              <a:srgbClr val="1B85FE"/>
            </a:solidFill>
            <a:prstDash val="solid"/>
            <a:round/>
            <a:headEnd len="sm" w="sm" type="none"/>
            <a:tailEnd len="med" w="med" type="triangle"/>
          </a:ln>
        </p:spPr>
      </p:cxnSp>
      <p:cxnSp>
        <p:nvCxnSpPr>
          <p:cNvPr id="384" name="Google Shape;384;p36"/>
          <p:cNvCxnSpPr>
            <a:stCxn id="380" idx="0"/>
          </p:cNvCxnSpPr>
          <p:nvPr/>
        </p:nvCxnSpPr>
        <p:spPr>
          <a:xfrm flipH="1" rot="10800000">
            <a:off x="5715000" y="3393720"/>
            <a:ext cx="1618500" cy="995400"/>
          </a:xfrm>
          <a:prstGeom prst="straightConnector1">
            <a:avLst/>
          </a:prstGeom>
          <a:noFill/>
          <a:ln cap="flat" cmpd="sng" w="9525">
            <a:solidFill>
              <a:srgbClr val="1B85FE"/>
            </a:solidFill>
            <a:prstDash val="solid"/>
            <a:round/>
            <a:headEnd len="sm" w="sm" type="none"/>
            <a:tailEnd len="med" w="med" type="triangle"/>
          </a:ln>
        </p:spPr>
      </p:cxnSp>
      <p:cxnSp>
        <p:nvCxnSpPr>
          <p:cNvPr id="385" name="Google Shape;385;p36"/>
          <p:cNvCxnSpPr>
            <a:stCxn id="381" idx="0"/>
          </p:cNvCxnSpPr>
          <p:nvPr/>
        </p:nvCxnSpPr>
        <p:spPr>
          <a:xfrm flipH="1" rot="10800000">
            <a:off x="7818120" y="3634920"/>
            <a:ext cx="179400" cy="754200"/>
          </a:xfrm>
          <a:prstGeom prst="straightConnector1">
            <a:avLst/>
          </a:prstGeom>
          <a:noFill/>
          <a:ln cap="flat" cmpd="sng" w="9525">
            <a:solidFill>
              <a:srgbClr val="1B85FE"/>
            </a:solidFill>
            <a:prstDash val="solid"/>
            <a:round/>
            <a:headEnd len="sm" w="sm" type="none"/>
            <a:tailEnd len="med" w="med" type="triangle"/>
          </a:ln>
        </p:spPr>
      </p:cxnSp>
      <p:sp>
        <p:nvSpPr>
          <p:cNvPr id="386" name="Google Shape;386;p36"/>
          <p:cNvSpPr/>
          <p:nvPr/>
        </p:nvSpPr>
        <p:spPr>
          <a:xfrm>
            <a:off x="457200" y="3266364"/>
            <a:ext cx="1239672" cy="359391"/>
          </a:xfrm>
          <a:prstGeom prst="roundRect">
            <a:avLst>
              <a:gd fmla="val 16667" name="adj"/>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cxnSp>
        <p:nvCxnSpPr>
          <p:cNvPr id="387" name="Google Shape;387;p36"/>
          <p:cNvCxnSpPr/>
          <p:nvPr/>
        </p:nvCxnSpPr>
        <p:spPr>
          <a:xfrm rot="5400000">
            <a:off x="733720" y="1983172"/>
            <a:ext cx="1435500" cy="1379400"/>
          </a:xfrm>
          <a:prstGeom prst="bentConnector3">
            <a:avLst>
              <a:gd fmla="val 1828" name="adj1"/>
            </a:avLst>
          </a:prstGeom>
          <a:noFill/>
          <a:ln cap="flat" cmpd="sng" w="53975">
            <a:solidFill>
              <a:srgbClr val="C00000"/>
            </a:solidFill>
            <a:prstDash val="solid"/>
            <a:round/>
            <a:headEnd len="sm" w="sm"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0"/>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1"/>
              </a:buClr>
              <a:buFont typeface="Arial"/>
              <a:buNone/>
            </a:pPr>
            <a:r>
              <a:rPr b="1" i="0" lang="en" sz="3600" u="none" cap="none" strike="noStrike">
                <a:solidFill>
                  <a:schemeClr val="accent1"/>
                </a:solidFill>
                <a:latin typeface="Arial"/>
                <a:ea typeface="Arial"/>
                <a:cs typeface="Arial"/>
                <a:sym typeface="Arial"/>
              </a:rPr>
              <a:t>The Orders Database</a:t>
            </a:r>
            <a:endParaRPr/>
          </a:p>
        </p:txBody>
      </p:sp>
      <p:sp>
        <p:nvSpPr>
          <p:cNvPr id="65" name="Google Shape;65;p10"/>
          <p:cNvSpPr txBox="1"/>
          <p:nvPr>
            <p:ph idx="1" type="body"/>
          </p:nvPr>
        </p:nvSpPr>
        <p:spPr>
          <a:xfrm>
            <a:off x="178250" y="1161675"/>
            <a:ext cx="8799900" cy="5132999"/>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901"/>
              <a:buFont typeface="Arial"/>
              <a:buChar char="•"/>
            </a:pPr>
            <a:r>
              <a:rPr b="0" i="0" lang="en" sz="2950" u="none" cap="none" strike="noStrike">
                <a:solidFill>
                  <a:schemeClr val="dk1"/>
                </a:solidFill>
                <a:latin typeface="Calibri"/>
                <a:ea typeface="Calibri"/>
                <a:cs typeface="Calibri"/>
                <a:sym typeface="Calibri"/>
              </a:rPr>
              <a:t>The database contains data for orders placed by customers.</a:t>
            </a:r>
            <a:endParaRPr/>
          </a:p>
          <a:p>
            <a:pPr indent="-342900" lvl="0" marL="342900" marR="0" rtl="0" algn="l">
              <a:lnSpc>
                <a:spcPct val="80000"/>
              </a:lnSpc>
              <a:spcBef>
                <a:spcPts val="590"/>
              </a:spcBef>
              <a:spcAft>
                <a:spcPts val="0"/>
              </a:spcAft>
              <a:buClr>
                <a:schemeClr val="dk1"/>
              </a:buClr>
              <a:buSzPts val="2901"/>
              <a:buFont typeface="Arial"/>
              <a:buChar char="•"/>
            </a:pPr>
            <a:r>
              <a:rPr b="0" i="0" lang="en" sz="2950" u="none" cap="none" strike="noStrike">
                <a:solidFill>
                  <a:schemeClr val="dk1"/>
                </a:solidFill>
                <a:latin typeface="Calibri"/>
                <a:ea typeface="Calibri"/>
                <a:cs typeface="Calibri"/>
                <a:sym typeface="Calibri"/>
              </a:rPr>
              <a:t>For each order we collect what was ordered, how much of that item was ordered, and at what price.</a:t>
            </a:r>
            <a:endParaRPr/>
          </a:p>
          <a:p>
            <a:pPr indent="-342900" lvl="0" marL="342900" marR="0" rtl="0" algn="l">
              <a:lnSpc>
                <a:spcPct val="80000"/>
              </a:lnSpc>
              <a:spcBef>
                <a:spcPts val="590"/>
              </a:spcBef>
              <a:spcAft>
                <a:spcPts val="0"/>
              </a:spcAft>
              <a:buClr>
                <a:schemeClr val="dk1"/>
              </a:buClr>
              <a:buSzPts val="2901"/>
              <a:buFont typeface="Arial"/>
              <a:buChar char="•"/>
            </a:pPr>
            <a:r>
              <a:rPr b="0" i="0" lang="en" sz="2950" u="none" cap="none" strike="noStrike">
                <a:solidFill>
                  <a:schemeClr val="dk1"/>
                </a:solidFill>
                <a:latin typeface="Calibri"/>
                <a:ea typeface="Calibri"/>
                <a:cs typeface="Calibri"/>
                <a:sym typeface="Calibri"/>
              </a:rPr>
              <a:t>For each order we track who placed that order.</a:t>
            </a:r>
            <a:endParaRPr/>
          </a:p>
          <a:p>
            <a:pPr indent="-342900" lvl="0" marL="342900" marR="0" rtl="0" algn="l">
              <a:lnSpc>
                <a:spcPct val="80000"/>
              </a:lnSpc>
              <a:spcBef>
                <a:spcPts val="590"/>
              </a:spcBef>
              <a:spcAft>
                <a:spcPts val="0"/>
              </a:spcAft>
              <a:buClr>
                <a:schemeClr val="dk1"/>
              </a:buClr>
              <a:buSzPts val="2901"/>
              <a:buFont typeface="Arial"/>
              <a:buChar char="•"/>
            </a:pPr>
            <a:r>
              <a:rPr b="0" i="0" lang="en" sz="2950" u="none" cap="none" strike="noStrike">
                <a:solidFill>
                  <a:schemeClr val="dk1"/>
                </a:solidFill>
                <a:latin typeface="Calibri"/>
                <a:ea typeface="Calibri"/>
                <a:cs typeface="Calibri"/>
                <a:sym typeface="Calibri"/>
              </a:rPr>
              <a:t>For each customer (called a contact) we store where they live.</a:t>
            </a:r>
            <a:endParaRPr/>
          </a:p>
          <a:p>
            <a:pPr indent="-342900" lvl="0" marL="342900" marR="0" rtl="0" algn="l">
              <a:lnSpc>
                <a:spcPct val="80000"/>
              </a:lnSpc>
              <a:spcBef>
                <a:spcPts val="590"/>
              </a:spcBef>
              <a:spcAft>
                <a:spcPts val="0"/>
              </a:spcAft>
              <a:buClr>
                <a:schemeClr val="dk1"/>
              </a:buClr>
              <a:buSzPts val="2901"/>
              <a:buFont typeface="Arial"/>
              <a:buChar char="•"/>
            </a:pPr>
            <a:r>
              <a:rPr b="0" i="0" lang="en" sz="2950" u="none" cap="none" strike="noStrike">
                <a:solidFill>
                  <a:schemeClr val="dk1"/>
                </a:solidFill>
                <a:latin typeface="Calibri"/>
                <a:ea typeface="Calibri"/>
                <a:cs typeface="Calibri"/>
                <a:sym typeface="Calibri"/>
              </a:rPr>
              <a:t>For each product that we sell we track the product’s description and price.</a:t>
            </a:r>
            <a:endParaRPr/>
          </a:p>
        </p:txBody>
      </p:sp>
      <p:sp>
        <p:nvSpPr>
          <p:cNvPr id="66" name="Google Shape;66;p10"/>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37"/>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0" i="0" lang="en" sz="4400" u="none" cap="none" strike="noStrike">
                <a:solidFill>
                  <a:schemeClr val="dk1"/>
                </a:solidFill>
                <a:latin typeface="Calibri"/>
                <a:ea typeface="Calibri"/>
                <a:cs typeface="Calibri"/>
                <a:sym typeface="Calibri"/>
              </a:rPr>
              <a:t>Changing Colors</a:t>
            </a:r>
            <a:endParaRPr/>
          </a:p>
        </p:txBody>
      </p:sp>
      <p:sp>
        <p:nvSpPr>
          <p:cNvPr id="393" name="Google Shape;393;p37"/>
          <p:cNvSpPr txBox="1"/>
          <p:nvPr>
            <p:ph idx="1" type="body"/>
          </p:nvPr>
        </p:nvSpPr>
        <p:spPr>
          <a:xfrm>
            <a:off x="178250" y="1161675"/>
            <a:ext cx="8799900" cy="513299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p:txBody>
      </p:sp>
      <p:sp>
        <p:nvSpPr>
          <p:cNvPr id="394" name="Google Shape;394;p37"/>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395" name="Google Shape;395;p37"/>
          <p:cNvPicPr preferRelativeResize="0"/>
          <p:nvPr/>
        </p:nvPicPr>
        <p:blipFill/>
        <p:spPr>
          <a:xfrm>
            <a:off x="389376" y="1195317"/>
            <a:ext cx="6402589" cy="5137053"/>
          </a:xfrm>
          <a:prstGeom prst="rect">
            <a:avLst/>
          </a:prstGeom>
          <a:solidFill>
            <a:srgbClr val="FFFFFF"/>
          </a:solidFill>
          <a:ln>
            <a:noFill/>
          </a:ln>
        </p:spPr>
      </p:pic>
      <p:sp>
        <p:nvSpPr>
          <p:cNvPr id="396" name="Google Shape;396;p37"/>
          <p:cNvSpPr txBox="1"/>
          <p:nvPr/>
        </p:nvSpPr>
        <p:spPr>
          <a:xfrm>
            <a:off x="5915166" y="4295141"/>
            <a:ext cx="3010470" cy="584774"/>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2800" u="none" cap="none" strike="noStrike">
                <a:solidFill>
                  <a:schemeClr val="dk1"/>
                </a:solidFill>
                <a:latin typeface="Calibri"/>
                <a:ea typeface="Calibri"/>
                <a:cs typeface="Calibri"/>
                <a:sym typeface="Calibri"/>
              </a:rPr>
              <a:t>2. Click in the area</a:t>
            </a:r>
            <a:endParaRPr/>
          </a:p>
        </p:txBody>
      </p:sp>
      <p:sp>
        <p:nvSpPr>
          <p:cNvPr id="397" name="Google Shape;397;p37"/>
          <p:cNvSpPr txBox="1"/>
          <p:nvPr/>
        </p:nvSpPr>
        <p:spPr>
          <a:xfrm>
            <a:off x="6201770" y="2077380"/>
            <a:ext cx="2783006" cy="584774"/>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2800" u="none" cap="none" strike="noStrike">
                <a:solidFill>
                  <a:schemeClr val="dk1"/>
                </a:solidFill>
                <a:latin typeface="Calibri"/>
                <a:ea typeface="Calibri"/>
                <a:cs typeface="Calibri"/>
                <a:sym typeface="Calibri"/>
              </a:rPr>
              <a:t>3. Select a color</a:t>
            </a:r>
            <a:endParaRPr/>
          </a:p>
        </p:txBody>
      </p:sp>
      <p:sp>
        <p:nvSpPr>
          <p:cNvPr id="398" name="Google Shape;398;p37"/>
          <p:cNvSpPr txBox="1"/>
          <p:nvPr/>
        </p:nvSpPr>
        <p:spPr>
          <a:xfrm>
            <a:off x="6896099" y="1089804"/>
            <a:ext cx="2247901" cy="584774"/>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2800" u="none" cap="none" strike="noStrike">
                <a:solidFill>
                  <a:schemeClr val="dk1"/>
                </a:solidFill>
                <a:latin typeface="Calibri"/>
                <a:ea typeface="Calibri"/>
                <a:cs typeface="Calibri"/>
                <a:sym typeface="Calibri"/>
              </a:rPr>
              <a:t>1. Format Tab</a:t>
            </a:r>
            <a:endParaRPr/>
          </a:p>
        </p:txBody>
      </p:sp>
      <p:pic>
        <p:nvPicPr>
          <p:cNvPr id="399" name="Google Shape;399;p37"/>
          <p:cNvPicPr preferRelativeResize="0"/>
          <p:nvPr/>
        </p:nvPicPr>
        <p:blipFill>
          <a:blip r:embed="rId3">
            <a:alphaModFix/>
          </a:blip>
          <a:stretch>
            <a:fillRect/>
          </a:stretch>
        </p:blipFill>
        <p:spPr>
          <a:xfrm>
            <a:off x="0" y="1352589"/>
            <a:ext cx="5784374" cy="4648161"/>
          </a:xfrm>
          <a:prstGeom prst="rect">
            <a:avLst/>
          </a:prstGeom>
          <a:noFill/>
          <a:ln>
            <a:noFill/>
          </a:ln>
        </p:spPr>
      </p:pic>
      <p:cxnSp>
        <p:nvCxnSpPr>
          <p:cNvPr id="400" name="Google Shape;400;p37"/>
          <p:cNvCxnSpPr/>
          <p:nvPr/>
        </p:nvCxnSpPr>
        <p:spPr>
          <a:xfrm flipH="1">
            <a:off x="5784299" y="1142186"/>
            <a:ext cx="1111800" cy="151800"/>
          </a:xfrm>
          <a:prstGeom prst="straightConnector1">
            <a:avLst/>
          </a:prstGeom>
          <a:noFill/>
          <a:ln cap="flat" cmpd="sng" w="57150">
            <a:solidFill>
              <a:schemeClr val="dk1"/>
            </a:solidFill>
            <a:prstDash val="solid"/>
            <a:round/>
            <a:headEnd len="sm" w="sm" type="none"/>
            <a:tailEnd len="med" w="med" type="stealth"/>
          </a:ln>
        </p:spPr>
      </p:cxnSp>
      <p:cxnSp>
        <p:nvCxnSpPr>
          <p:cNvPr id="401" name="Google Shape;401;p37"/>
          <p:cNvCxnSpPr/>
          <p:nvPr/>
        </p:nvCxnSpPr>
        <p:spPr>
          <a:xfrm flipH="1">
            <a:off x="2914670" y="2424752"/>
            <a:ext cx="3287100" cy="61200"/>
          </a:xfrm>
          <a:prstGeom prst="straightConnector1">
            <a:avLst/>
          </a:prstGeom>
          <a:noFill/>
          <a:ln cap="flat" cmpd="sng" w="57150">
            <a:solidFill>
              <a:schemeClr val="dk1"/>
            </a:solidFill>
            <a:prstDash val="solid"/>
            <a:round/>
            <a:headEnd len="sm" w="sm" type="none"/>
            <a:tailEnd len="med" w="med" type="stealth"/>
          </a:ln>
        </p:spPr>
      </p:cxnSp>
      <p:cxnSp>
        <p:nvCxnSpPr>
          <p:cNvPr id="402" name="Google Shape;402;p37"/>
          <p:cNvCxnSpPr/>
          <p:nvPr/>
        </p:nvCxnSpPr>
        <p:spPr>
          <a:xfrm flipH="1">
            <a:off x="5532500" y="4886325"/>
            <a:ext cx="768300" cy="670200"/>
          </a:xfrm>
          <a:prstGeom prst="straightConnector1">
            <a:avLst/>
          </a:prstGeom>
          <a:noFill/>
          <a:ln cap="flat" cmpd="sng" w="57150">
            <a:solidFill>
              <a:schemeClr val="dk1"/>
            </a:solidFill>
            <a:prstDash val="solid"/>
            <a:round/>
            <a:headEnd len="sm" w="sm" type="none"/>
            <a:tailEnd len="med" w="med" type="stealth"/>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38"/>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 sz="3200" u="none" cap="none" strike="noStrike">
                <a:solidFill>
                  <a:srgbClr val="C00000"/>
                </a:solidFill>
                <a:latin typeface="Arial"/>
                <a:ea typeface="Arial"/>
                <a:cs typeface="Arial"/>
                <a:sym typeface="Arial"/>
              </a:rPr>
              <a:t>Formatting Values</a:t>
            </a:r>
            <a:endParaRPr/>
          </a:p>
        </p:txBody>
      </p:sp>
      <p:sp>
        <p:nvSpPr>
          <p:cNvPr id="408" name="Google Shape;408;p38"/>
          <p:cNvSpPr txBox="1"/>
          <p:nvPr>
            <p:ph idx="1" type="body"/>
          </p:nvPr>
        </p:nvSpPr>
        <p:spPr>
          <a:xfrm>
            <a:off x="178250" y="1161675"/>
            <a:ext cx="8799900" cy="513299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 sz="2800" u="none" cap="none" strike="noStrike">
                <a:solidFill>
                  <a:schemeClr val="dk1"/>
                </a:solidFill>
                <a:latin typeface="Calibri"/>
                <a:ea typeface="Calibri"/>
                <a:cs typeface="Calibri"/>
                <a:sym typeface="Calibri"/>
              </a:rPr>
              <a:t>In </a:t>
            </a:r>
            <a:r>
              <a:rPr b="0" i="1" lang="en" sz="2800" u="none" cap="none" strike="noStrike">
                <a:solidFill>
                  <a:schemeClr val="dk1"/>
                </a:solidFill>
                <a:latin typeface="Calibri"/>
                <a:ea typeface="Calibri"/>
                <a:cs typeface="Calibri"/>
                <a:sym typeface="Calibri"/>
              </a:rPr>
              <a:t>Design View</a:t>
            </a:r>
            <a:r>
              <a:rPr b="0" i="0" lang="en" sz="2800" u="none" cap="none" strike="noStrike">
                <a:solidFill>
                  <a:schemeClr val="dk1"/>
                </a:solidFill>
                <a:latin typeface="Calibri"/>
                <a:ea typeface="Calibri"/>
                <a:cs typeface="Calibri"/>
                <a:sym typeface="Calibri"/>
              </a:rPr>
              <a:t>, click on the field or area, then go to the </a:t>
            </a:r>
            <a:r>
              <a:rPr b="0" i="1" lang="en" sz="2800" u="none" cap="none" strike="noStrike">
                <a:solidFill>
                  <a:schemeClr val="dk1"/>
                </a:solidFill>
                <a:latin typeface="Calibri"/>
                <a:ea typeface="Calibri"/>
                <a:cs typeface="Calibri"/>
                <a:sym typeface="Calibri"/>
              </a:rPr>
              <a:t>Format</a:t>
            </a:r>
            <a:r>
              <a:rPr b="0" i="0" lang="en" sz="2800" u="none" cap="none" strike="noStrike">
                <a:solidFill>
                  <a:schemeClr val="dk1"/>
                </a:solidFill>
                <a:latin typeface="Calibri"/>
                <a:ea typeface="Calibri"/>
                <a:cs typeface="Calibri"/>
                <a:sym typeface="Calibri"/>
              </a:rPr>
              <a:t> tab. This is the same formatting pane as the one found in Excel. </a:t>
            </a:r>
            <a:endParaRPr/>
          </a:p>
        </p:txBody>
      </p:sp>
      <p:sp>
        <p:nvSpPr>
          <p:cNvPr id="409" name="Google Shape;409;p38"/>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410" name="Google Shape;410;p38"/>
          <p:cNvPicPr preferRelativeResize="0"/>
          <p:nvPr/>
        </p:nvPicPr>
        <p:blipFill/>
        <p:spPr>
          <a:xfrm>
            <a:off x="1472916" y="2523213"/>
            <a:ext cx="5914336" cy="3691363"/>
          </a:xfrm>
          <a:prstGeom prst="rect">
            <a:avLst/>
          </a:prstGeom>
          <a:solidFill>
            <a:srgbClr val="FFFFFF"/>
          </a:solidFill>
          <a:ln>
            <a:noFill/>
          </a:ln>
        </p:spPr>
      </p:pic>
      <p:pic>
        <p:nvPicPr>
          <p:cNvPr id="411" name="Google Shape;411;p38"/>
          <p:cNvPicPr preferRelativeResize="0"/>
          <p:nvPr/>
        </p:nvPicPr>
        <p:blipFill>
          <a:blip r:embed="rId3">
            <a:alphaModFix/>
          </a:blip>
          <a:stretch>
            <a:fillRect/>
          </a:stretch>
        </p:blipFill>
        <p:spPr>
          <a:xfrm>
            <a:off x="1614488" y="2576513"/>
            <a:ext cx="5915025" cy="36861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39"/>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 sz="3200" u="none" cap="none" strike="noStrike">
                <a:solidFill>
                  <a:srgbClr val="C00000"/>
                </a:solidFill>
                <a:latin typeface="Arial"/>
                <a:ea typeface="Arial"/>
                <a:cs typeface="Arial"/>
                <a:sym typeface="Arial"/>
              </a:rPr>
              <a:t>Design View for the final report</a:t>
            </a:r>
            <a:endParaRPr/>
          </a:p>
        </p:txBody>
      </p:sp>
      <p:sp>
        <p:nvSpPr>
          <p:cNvPr id="417" name="Google Shape;417;p39"/>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418" name="Google Shape;418;p39"/>
          <p:cNvPicPr preferRelativeResize="0"/>
          <p:nvPr/>
        </p:nvPicPr>
        <p:blipFill/>
        <p:spPr>
          <a:xfrm>
            <a:off x="1685924" y="1240054"/>
            <a:ext cx="6135699" cy="4846320"/>
          </a:xfrm>
          <a:prstGeom prst="rect">
            <a:avLst/>
          </a:prstGeom>
          <a:solidFill>
            <a:srgbClr val="FFFFFF"/>
          </a:solidFill>
          <a:ln>
            <a:noFill/>
          </a:ln>
        </p:spPr>
      </p:pic>
      <p:pic>
        <p:nvPicPr>
          <p:cNvPr id="419" name="Google Shape;419;p39"/>
          <p:cNvPicPr preferRelativeResize="0"/>
          <p:nvPr/>
        </p:nvPicPr>
        <p:blipFill>
          <a:blip r:embed="rId3">
            <a:alphaModFix/>
          </a:blip>
          <a:stretch>
            <a:fillRect/>
          </a:stretch>
        </p:blipFill>
        <p:spPr>
          <a:xfrm>
            <a:off x="1504950" y="1309688"/>
            <a:ext cx="6134100" cy="48482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Google Shape;424;p40"/>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1" i="0" lang="en" sz="4400" u="none" cap="none" strike="noStrike">
                <a:solidFill>
                  <a:schemeClr val="dk1"/>
                </a:solidFill>
                <a:latin typeface="Calibri"/>
                <a:ea typeface="Calibri"/>
                <a:cs typeface="Calibri"/>
                <a:sym typeface="Calibri"/>
              </a:rPr>
              <a:t>Report</a:t>
            </a:r>
            <a:r>
              <a:rPr b="0" i="0" lang="en" sz="4400" u="none" cap="none" strike="noStrike">
                <a:solidFill>
                  <a:schemeClr val="dk1"/>
                </a:solidFill>
                <a:latin typeface="Calibri"/>
                <a:ea typeface="Calibri"/>
                <a:cs typeface="Calibri"/>
                <a:sym typeface="Calibri"/>
              </a:rPr>
              <a:t> View of final report</a:t>
            </a:r>
            <a:endParaRPr/>
          </a:p>
        </p:txBody>
      </p:sp>
      <p:sp>
        <p:nvSpPr>
          <p:cNvPr id="425" name="Google Shape;425;p40"/>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426" name="Google Shape;426;p40"/>
          <p:cNvPicPr preferRelativeResize="0"/>
          <p:nvPr/>
        </p:nvPicPr>
        <p:blipFill/>
        <p:spPr>
          <a:xfrm>
            <a:off x="1358376" y="1475400"/>
            <a:ext cx="6755715" cy="4794158"/>
          </a:xfrm>
          <a:prstGeom prst="rect">
            <a:avLst/>
          </a:prstGeom>
          <a:solidFill>
            <a:srgbClr val="FFFFFF"/>
          </a:solidFill>
          <a:ln>
            <a:noFill/>
          </a:ln>
        </p:spPr>
      </p:pic>
      <p:pic>
        <p:nvPicPr>
          <p:cNvPr id="427" name="Google Shape;427;p40"/>
          <p:cNvPicPr preferRelativeResize="0"/>
          <p:nvPr/>
        </p:nvPicPr>
        <p:blipFill>
          <a:blip r:embed="rId3">
            <a:alphaModFix/>
          </a:blip>
          <a:stretch>
            <a:fillRect/>
          </a:stretch>
        </p:blipFill>
        <p:spPr>
          <a:xfrm>
            <a:off x="1195388" y="1338263"/>
            <a:ext cx="6753225" cy="47910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41"/>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 sz="3200" u="none" cap="none" strike="noStrike">
                <a:solidFill>
                  <a:srgbClr val="C00000"/>
                </a:solidFill>
                <a:latin typeface="Arial"/>
                <a:ea typeface="Arial"/>
                <a:cs typeface="Arial"/>
                <a:sym typeface="Arial"/>
              </a:rPr>
              <a:t>Creating Reports in Excel</a:t>
            </a:r>
            <a:endParaRPr/>
          </a:p>
        </p:txBody>
      </p:sp>
      <p:sp>
        <p:nvSpPr>
          <p:cNvPr id="433" name="Google Shape;433;p41"/>
          <p:cNvSpPr txBox="1"/>
          <p:nvPr>
            <p:ph idx="1" type="body"/>
          </p:nvPr>
        </p:nvSpPr>
        <p:spPr>
          <a:xfrm>
            <a:off x="178250" y="1161675"/>
            <a:ext cx="8799900" cy="513299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Rather than creating reports in Access, one could also use Excel to create reports, visualize data with charts, or perform analysis, perhaps through Pivot Tables and Charts.</a:t>
            </a:r>
            <a:endParaRPr/>
          </a:p>
          <a:p>
            <a:pPr indent="-342900" lvl="0" marL="342900" marR="0" rtl="0" algn="l">
              <a:lnSpc>
                <a:spcPct val="100000"/>
              </a:lnSpc>
              <a:spcBef>
                <a:spcPts val="0"/>
              </a:spcBef>
              <a:spcAft>
                <a:spcPts val="0"/>
              </a:spcAft>
              <a:buClr>
                <a:schemeClr val="dk1"/>
              </a:buClr>
              <a:buSzPts val="3200"/>
              <a:buFont typeface="Calibri"/>
              <a:buChar char="•"/>
            </a:pPr>
            <a:r>
              <a:rPr b="0" i="0" lang="en" sz="3200" u="none" cap="none" strike="noStrike">
                <a:solidFill>
                  <a:schemeClr val="dk1"/>
                </a:solidFill>
                <a:latin typeface="Calibri"/>
                <a:ea typeface="Calibri"/>
                <a:cs typeface="Calibri"/>
                <a:sym typeface="Calibri"/>
              </a:rPr>
              <a:t>Excel has the capability of directly linking to Access tables, so when the data changes the Excel reports, charts, and Pivot analysis is automatically updated.</a:t>
            </a:r>
            <a:endParaRPr/>
          </a:p>
        </p:txBody>
      </p:sp>
      <p:sp>
        <p:nvSpPr>
          <p:cNvPr id="434" name="Google Shape;434;p41"/>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Google Shape;439;p42"/>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 sz="3200" u="none" cap="none" strike="noStrike">
                <a:solidFill>
                  <a:srgbClr val="C00000"/>
                </a:solidFill>
                <a:latin typeface="Arial"/>
                <a:ea typeface="Arial"/>
                <a:cs typeface="Arial"/>
                <a:sym typeface="Arial"/>
              </a:rPr>
              <a:t>Create a Pivot Table from an Access Table</a:t>
            </a:r>
            <a:endParaRPr/>
          </a:p>
        </p:txBody>
      </p:sp>
      <p:sp>
        <p:nvSpPr>
          <p:cNvPr id="440" name="Google Shape;440;p42"/>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441" name="Google Shape;441;p42"/>
          <p:cNvSpPr txBox="1"/>
          <p:nvPr/>
        </p:nvSpPr>
        <p:spPr>
          <a:xfrm>
            <a:off x="562986" y="1342030"/>
            <a:ext cx="2027811" cy="1560394"/>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 sz="2400" u="none" cap="none" strike="noStrike">
                <a:solidFill>
                  <a:schemeClr val="dk1"/>
                </a:solidFill>
                <a:latin typeface="Calibri"/>
                <a:ea typeface="Calibri"/>
                <a:cs typeface="Calibri"/>
                <a:sym typeface="Calibri"/>
              </a:rPr>
              <a:t>1. </a:t>
            </a:r>
            <a:r>
              <a:rPr b="0" i="0" lang="en" sz="1800" u="none" cap="none" strike="noStrike">
                <a:solidFill>
                  <a:schemeClr val="dk1"/>
                </a:solidFill>
                <a:latin typeface="Calibri"/>
                <a:ea typeface="Calibri"/>
                <a:cs typeface="Calibri"/>
                <a:sym typeface="Calibri"/>
              </a:rPr>
              <a:t>From Excel’s Data Tab, use the ‘Get External Data’ pulldown</a:t>
            </a:r>
            <a:endParaRPr/>
          </a:p>
        </p:txBody>
      </p:sp>
      <p:pic>
        <p:nvPicPr>
          <p:cNvPr id="442" name="Google Shape;442;p42"/>
          <p:cNvPicPr preferRelativeResize="0"/>
          <p:nvPr/>
        </p:nvPicPr>
        <p:blipFill rotWithShape="1">
          <a:blip r:embed="rId3">
            <a:alphaModFix/>
          </a:blip>
          <a:srcRect b="0" l="0" r="0" t="0"/>
          <a:stretch/>
        </p:blipFill>
        <p:spPr>
          <a:xfrm>
            <a:off x="2997929" y="1447799"/>
            <a:ext cx="3145841" cy="1917186"/>
          </a:xfrm>
          <a:prstGeom prst="rect">
            <a:avLst/>
          </a:prstGeom>
          <a:noFill/>
          <a:ln>
            <a:noFill/>
          </a:ln>
        </p:spPr>
      </p:pic>
      <p:sp>
        <p:nvSpPr>
          <p:cNvPr id="443" name="Google Shape;443;p42"/>
          <p:cNvSpPr/>
          <p:nvPr/>
        </p:nvSpPr>
        <p:spPr>
          <a:xfrm>
            <a:off x="2779593" y="1676400"/>
            <a:ext cx="882556" cy="173554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pic>
        <p:nvPicPr>
          <p:cNvPr id="444" name="Google Shape;444;p42"/>
          <p:cNvPicPr preferRelativeResize="0"/>
          <p:nvPr/>
        </p:nvPicPr>
        <p:blipFill/>
        <p:spPr>
          <a:xfrm>
            <a:off x="3429561" y="3505200"/>
            <a:ext cx="4770902" cy="2600324"/>
          </a:xfrm>
          <a:prstGeom prst="rect">
            <a:avLst/>
          </a:prstGeom>
          <a:solidFill>
            <a:srgbClr val="FFFFFF"/>
          </a:solidFill>
          <a:ln>
            <a:noFill/>
          </a:ln>
        </p:spPr>
      </p:pic>
      <p:sp>
        <p:nvSpPr>
          <p:cNvPr id="445" name="Google Shape;445;p42"/>
          <p:cNvSpPr txBox="1"/>
          <p:nvPr/>
        </p:nvSpPr>
        <p:spPr>
          <a:xfrm>
            <a:off x="541493" y="4570400"/>
            <a:ext cx="2238100" cy="1439164"/>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 sz="2400" u="none" cap="none" strike="noStrike">
                <a:solidFill>
                  <a:schemeClr val="dk1"/>
                </a:solidFill>
                <a:latin typeface="Calibri"/>
                <a:ea typeface="Calibri"/>
                <a:cs typeface="Calibri"/>
                <a:sym typeface="Calibri"/>
              </a:rPr>
              <a:t>3. </a:t>
            </a:r>
            <a:r>
              <a:rPr b="0" i="0" lang="en" sz="1800" u="none" cap="none" strike="noStrike">
                <a:solidFill>
                  <a:schemeClr val="dk1"/>
                </a:solidFill>
                <a:latin typeface="Calibri"/>
                <a:ea typeface="Calibri"/>
                <a:cs typeface="Calibri"/>
                <a:sym typeface="Calibri"/>
              </a:rPr>
              <a:t>Find your Access file and choose the table or query to use in your pivot table.</a:t>
            </a:r>
            <a:endParaRPr/>
          </a:p>
        </p:txBody>
      </p:sp>
      <p:sp>
        <p:nvSpPr>
          <p:cNvPr id="446" name="Google Shape;446;p42"/>
          <p:cNvSpPr txBox="1"/>
          <p:nvPr/>
        </p:nvSpPr>
        <p:spPr>
          <a:xfrm>
            <a:off x="575956" y="3411940"/>
            <a:ext cx="2001872" cy="774258"/>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 sz="2400" u="none" cap="none" strike="noStrike">
                <a:solidFill>
                  <a:schemeClr val="dk1"/>
                </a:solidFill>
                <a:latin typeface="Calibri"/>
                <a:ea typeface="Calibri"/>
                <a:cs typeface="Calibri"/>
                <a:sym typeface="Calibri"/>
              </a:rPr>
              <a:t>2. </a:t>
            </a:r>
            <a:r>
              <a:rPr b="0" i="0" lang="en" sz="1800" u="none" cap="none" strike="noStrike">
                <a:solidFill>
                  <a:schemeClr val="dk1"/>
                </a:solidFill>
                <a:latin typeface="Calibri"/>
                <a:ea typeface="Calibri"/>
                <a:cs typeface="Calibri"/>
                <a:sym typeface="Calibri"/>
              </a:rPr>
              <a:t>Choose “From Access”</a:t>
            </a:r>
            <a:endParaRPr/>
          </a:p>
        </p:txBody>
      </p:sp>
      <p:pic>
        <p:nvPicPr>
          <p:cNvPr id="447" name="Google Shape;447;p42"/>
          <p:cNvPicPr preferRelativeResize="0"/>
          <p:nvPr/>
        </p:nvPicPr>
        <p:blipFill>
          <a:blip r:embed="rId4">
            <a:alphaModFix/>
          </a:blip>
          <a:stretch>
            <a:fillRect/>
          </a:stretch>
        </p:blipFill>
        <p:spPr>
          <a:xfrm>
            <a:off x="3252788" y="3500438"/>
            <a:ext cx="4772025" cy="26003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Google Shape;452;p43"/>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 sz="3200" u="none" cap="none" strike="noStrike">
                <a:solidFill>
                  <a:srgbClr val="C00000"/>
                </a:solidFill>
                <a:latin typeface="Arial"/>
                <a:ea typeface="Arial"/>
                <a:cs typeface="Arial"/>
                <a:sym typeface="Arial"/>
              </a:rPr>
              <a:t>Summary</a:t>
            </a:r>
            <a:endParaRPr/>
          </a:p>
        </p:txBody>
      </p:sp>
      <p:sp>
        <p:nvSpPr>
          <p:cNvPr id="453" name="Google Shape;453;p43"/>
          <p:cNvSpPr txBox="1"/>
          <p:nvPr>
            <p:ph idx="1" type="body"/>
          </p:nvPr>
        </p:nvSpPr>
        <p:spPr>
          <a:xfrm>
            <a:off x="178250" y="1161675"/>
            <a:ext cx="8799900" cy="513299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Queries can have parameters.</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Reports allow information technology professionals to provide data in a more readable format to users.</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The Access Wizard creates reports based on queries.</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The Report Designer allows reports to be designed using simple “drag-and-drop”.</a:t>
            </a:r>
            <a:endParaRPr/>
          </a:p>
        </p:txBody>
      </p:sp>
      <p:sp>
        <p:nvSpPr>
          <p:cNvPr id="454" name="Google Shape;454;p43"/>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1"/>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3600" u="none" cap="none" strike="noStrike">
                <a:solidFill>
                  <a:srgbClr val="C00000"/>
                </a:solidFill>
                <a:latin typeface="Arial"/>
                <a:ea typeface="Arial"/>
                <a:cs typeface="Arial"/>
                <a:sym typeface="Arial"/>
              </a:rPr>
              <a:t>Desired final report layout</a:t>
            </a:r>
            <a:endParaRPr/>
          </a:p>
        </p:txBody>
      </p:sp>
      <p:sp>
        <p:nvSpPr>
          <p:cNvPr id="72" name="Google Shape;72;p11"/>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73" name="Google Shape;73;p11"/>
          <p:cNvPicPr preferRelativeResize="0"/>
          <p:nvPr/>
        </p:nvPicPr>
        <p:blipFill/>
        <p:spPr>
          <a:xfrm>
            <a:off x="1358376" y="1475400"/>
            <a:ext cx="6755715" cy="4794158"/>
          </a:xfrm>
          <a:prstGeom prst="rect">
            <a:avLst/>
          </a:prstGeom>
          <a:solidFill>
            <a:srgbClr val="FFFFFF"/>
          </a:solidFill>
          <a:ln>
            <a:noFill/>
          </a:ln>
        </p:spPr>
      </p:pic>
      <p:sp>
        <p:nvSpPr>
          <p:cNvPr id="74" name="Google Shape;74;p11"/>
          <p:cNvSpPr txBox="1"/>
          <p:nvPr/>
        </p:nvSpPr>
        <p:spPr>
          <a:xfrm>
            <a:off x="150126" y="2993409"/>
            <a:ext cx="1282889" cy="2031325"/>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1" i="0" lang="en" sz="1400" u="none" cap="none" strike="noStrike">
                <a:solidFill>
                  <a:srgbClr val="000000"/>
                </a:solidFill>
                <a:latin typeface="Arial"/>
                <a:ea typeface="Arial"/>
                <a:cs typeface="Arial"/>
                <a:sym typeface="Arial"/>
              </a:rPr>
              <a:t>OrderId</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1" i="0" lang="en" sz="1400" u="none" cap="none" strike="noStrike">
                <a:solidFill>
                  <a:srgbClr val="000000"/>
                </a:solidFill>
                <a:latin typeface="Arial"/>
                <a:ea typeface="Arial"/>
                <a:cs typeface="Arial"/>
                <a:sym typeface="Arial"/>
              </a:rPr>
              <a:t>may change: </a:t>
            </a:r>
            <a:r>
              <a:rPr b="0" i="0" lang="en" sz="1400" u="none" cap="none" strike="noStrike">
                <a:solidFill>
                  <a:srgbClr val="000000"/>
                </a:solidFill>
                <a:latin typeface="Arial"/>
                <a:ea typeface="Arial"/>
                <a:cs typeface="Arial"/>
                <a:sym typeface="Arial"/>
              </a:rPr>
              <a:t>This will cause a change in the data but NOT a change in the report format</a:t>
            </a:r>
            <a:endParaRPr/>
          </a:p>
        </p:txBody>
      </p:sp>
      <p:pic>
        <p:nvPicPr>
          <p:cNvPr id="75" name="Google Shape;75;p11"/>
          <p:cNvPicPr preferRelativeResize="0"/>
          <p:nvPr/>
        </p:nvPicPr>
        <p:blipFill>
          <a:blip r:embed="rId3">
            <a:alphaModFix/>
          </a:blip>
          <a:stretch>
            <a:fillRect/>
          </a:stretch>
        </p:blipFill>
        <p:spPr>
          <a:xfrm>
            <a:off x="1666888" y="1476925"/>
            <a:ext cx="6753225" cy="4791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2"/>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 sz="3600" u="none" cap="none" strike="noStrike">
                <a:solidFill>
                  <a:srgbClr val="C00000"/>
                </a:solidFill>
                <a:latin typeface="Arial"/>
                <a:ea typeface="Arial"/>
                <a:cs typeface="Arial"/>
                <a:sym typeface="Arial"/>
              </a:rPr>
              <a:t>Parameterized Query</a:t>
            </a:r>
            <a:endParaRPr/>
          </a:p>
        </p:txBody>
      </p:sp>
      <p:sp>
        <p:nvSpPr>
          <p:cNvPr id="81" name="Google Shape;81;p12"/>
          <p:cNvSpPr txBox="1"/>
          <p:nvPr>
            <p:ph idx="1" type="body"/>
          </p:nvPr>
        </p:nvSpPr>
        <p:spPr>
          <a:xfrm>
            <a:off x="178250" y="1161675"/>
            <a:ext cx="8799900" cy="513299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Allows user to input a specific value for a query.</a:t>
            </a:r>
            <a:endParaRPr/>
          </a:p>
          <a:p>
            <a:pPr indent="-285750" lvl="1" marL="742950" marR="0" rtl="0" algn="l">
              <a:lnSpc>
                <a:spcPct val="100000"/>
              </a:lnSpc>
              <a:spcBef>
                <a:spcPts val="560"/>
              </a:spcBef>
              <a:spcAft>
                <a:spcPts val="0"/>
              </a:spcAft>
              <a:buClr>
                <a:schemeClr val="dk1"/>
              </a:buClr>
              <a:buSzPts val="2800"/>
              <a:buFont typeface="Arial"/>
              <a:buChar char="–"/>
            </a:pPr>
            <a:r>
              <a:rPr b="0" i="0" lang="en" sz="2800" u="none" cap="none" strike="noStrike">
                <a:solidFill>
                  <a:schemeClr val="dk1"/>
                </a:solidFill>
                <a:latin typeface="Calibri"/>
                <a:ea typeface="Calibri"/>
                <a:cs typeface="Calibri"/>
                <a:sym typeface="Calibri"/>
              </a:rPr>
              <a:t>E.g. ask user what name, zip code, product, etc. they would like information about.</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In the criteria field, set an attribute that does not exist in any of the joined tables.</a:t>
            </a:r>
            <a:endParaRPr/>
          </a:p>
          <a:p>
            <a:pPr indent="-292100" lvl="1" marL="457200" marR="0" rtl="0" algn="l">
              <a:lnSpc>
                <a:spcPct val="100000"/>
              </a:lnSpc>
              <a:spcBef>
                <a:spcPts val="0"/>
              </a:spcBef>
              <a:spcAft>
                <a:spcPts val="0"/>
              </a:spcAft>
              <a:buClr>
                <a:schemeClr val="dk1"/>
              </a:buClr>
              <a:buFont typeface="Calibri"/>
              <a:buNone/>
            </a:pPr>
            <a:r>
              <a:rPr b="0" i="0" lang="en" sz="2800" u="none" cap="none" strike="noStrike">
                <a:solidFill>
                  <a:schemeClr val="dk1"/>
                </a:solidFill>
                <a:latin typeface="Calibri"/>
                <a:ea typeface="Calibri"/>
                <a:cs typeface="Calibri"/>
                <a:sym typeface="Calibri"/>
              </a:rPr>
              <a:t>Access does not generate an error if it cannot determine a field, it assumes the user wants to create a new field that the user provides its value</a:t>
            </a:r>
            <a:endParaRPr/>
          </a:p>
        </p:txBody>
      </p:sp>
      <p:sp>
        <p:nvSpPr>
          <p:cNvPr id="82" name="Google Shape;82;p12"/>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3"/>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 sz="3600" u="none" cap="none" strike="noStrike">
                <a:solidFill>
                  <a:srgbClr val="C00000"/>
                </a:solidFill>
                <a:latin typeface="Arial"/>
                <a:ea typeface="Arial"/>
                <a:cs typeface="Arial"/>
                <a:sym typeface="Arial"/>
              </a:rPr>
              <a:t>Parameterized Query</a:t>
            </a:r>
            <a:endParaRPr/>
          </a:p>
        </p:txBody>
      </p:sp>
      <p:sp>
        <p:nvSpPr>
          <p:cNvPr id="88" name="Google Shape;88;p13"/>
          <p:cNvSpPr txBox="1"/>
          <p:nvPr>
            <p:ph idx="1" type="body"/>
          </p:nvPr>
        </p:nvSpPr>
        <p:spPr>
          <a:xfrm>
            <a:off x="178250" y="1161675"/>
            <a:ext cx="8799900" cy="513299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In the criteria field, set an attribute that does not exist in any joined tables.</a:t>
            </a:r>
            <a:endParaRPr/>
          </a:p>
        </p:txBody>
      </p:sp>
      <p:sp>
        <p:nvSpPr>
          <p:cNvPr id="89" name="Google Shape;89;p13"/>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90" name="Google Shape;90;p13"/>
          <p:cNvPicPr preferRelativeResize="0"/>
          <p:nvPr/>
        </p:nvPicPr>
        <p:blipFill rotWithShape="1">
          <a:blip r:embed="rId3">
            <a:alphaModFix/>
          </a:blip>
          <a:srcRect b="0" l="0" r="0" t="0"/>
          <a:stretch/>
        </p:blipFill>
        <p:spPr>
          <a:xfrm>
            <a:off x="927277" y="2423767"/>
            <a:ext cx="2734094" cy="3735842"/>
          </a:xfrm>
          <a:prstGeom prst="rect">
            <a:avLst/>
          </a:prstGeom>
          <a:noFill/>
          <a:ln>
            <a:noFill/>
          </a:ln>
        </p:spPr>
      </p:pic>
      <p:pic>
        <p:nvPicPr>
          <p:cNvPr id="91" name="Google Shape;91;p13"/>
          <p:cNvPicPr preferRelativeResize="0"/>
          <p:nvPr/>
        </p:nvPicPr>
        <p:blipFill/>
        <p:spPr>
          <a:xfrm>
            <a:off x="6132388" y="2457029"/>
            <a:ext cx="1989325" cy="1657771"/>
          </a:xfrm>
          <a:prstGeom prst="rect">
            <a:avLst/>
          </a:prstGeom>
          <a:solidFill>
            <a:srgbClr val="FFFFFF"/>
          </a:solidFill>
          <a:ln>
            <a:noFill/>
          </a:ln>
        </p:spPr>
      </p:pic>
      <p:pic>
        <p:nvPicPr>
          <p:cNvPr id="92" name="Google Shape;92;p13"/>
          <p:cNvPicPr preferRelativeResize="0"/>
          <p:nvPr/>
        </p:nvPicPr>
        <p:blipFill rotWithShape="1">
          <a:blip r:embed="rId4">
            <a:alphaModFix/>
          </a:blip>
          <a:srcRect b="0" l="0" r="0" t="0"/>
          <a:stretch/>
        </p:blipFill>
        <p:spPr>
          <a:xfrm>
            <a:off x="5662210" y="5105400"/>
            <a:ext cx="3038898" cy="619211"/>
          </a:xfrm>
          <a:prstGeom prst="rect">
            <a:avLst/>
          </a:prstGeom>
          <a:noFill/>
          <a:ln>
            <a:noFill/>
          </a:ln>
        </p:spPr>
      </p:pic>
      <p:cxnSp>
        <p:nvCxnSpPr>
          <p:cNvPr id="93" name="Google Shape;93;p13"/>
          <p:cNvCxnSpPr/>
          <p:nvPr/>
        </p:nvCxnSpPr>
        <p:spPr>
          <a:xfrm flipH="1" rot="10800000">
            <a:off x="3658314" y="4153019"/>
            <a:ext cx="1424802" cy="1261986"/>
          </a:xfrm>
          <a:prstGeom prst="straightConnector1">
            <a:avLst/>
          </a:prstGeom>
          <a:noFill/>
          <a:ln cap="flat" cmpd="sng" w="38100">
            <a:solidFill>
              <a:srgbClr val="C00000"/>
            </a:solidFill>
            <a:prstDash val="solid"/>
            <a:round/>
            <a:headEnd len="sm" w="sm" type="none"/>
            <a:tailEnd len="med" w="med" type="stealth"/>
          </a:ln>
        </p:spPr>
      </p:cxnSp>
      <p:cxnSp>
        <p:nvCxnSpPr>
          <p:cNvPr id="94" name="Google Shape;94;p13"/>
          <p:cNvCxnSpPr>
            <a:endCxn id="92" idx="0"/>
          </p:cNvCxnSpPr>
          <p:nvPr/>
        </p:nvCxnSpPr>
        <p:spPr>
          <a:xfrm>
            <a:off x="7181659" y="4114800"/>
            <a:ext cx="0" cy="990600"/>
          </a:xfrm>
          <a:prstGeom prst="straightConnector1">
            <a:avLst/>
          </a:prstGeom>
          <a:noFill/>
          <a:ln cap="flat" cmpd="sng" w="38100">
            <a:solidFill>
              <a:srgbClr val="C00000"/>
            </a:solidFill>
            <a:prstDash val="solid"/>
            <a:round/>
            <a:headEnd len="sm" w="sm" type="none"/>
            <a:tailEnd len="med" w="med" type="stealth"/>
          </a:ln>
        </p:spPr>
      </p:cxnSp>
      <p:sp>
        <p:nvSpPr>
          <p:cNvPr id="95" name="Google Shape;95;p13"/>
          <p:cNvSpPr txBox="1"/>
          <p:nvPr/>
        </p:nvSpPr>
        <p:spPr>
          <a:xfrm>
            <a:off x="7301885" y="4291688"/>
            <a:ext cx="692818"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400" u="none" cap="none" strike="noStrike">
                <a:solidFill>
                  <a:srgbClr val="000000"/>
                </a:solidFill>
                <a:latin typeface="Arial"/>
                <a:ea typeface="Arial"/>
                <a:cs typeface="Arial"/>
                <a:sym typeface="Arial"/>
              </a:rPr>
              <a:t>Result</a:t>
            </a:r>
            <a:endParaRPr/>
          </a:p>
        </p:txBody>
      </p:sp>
      <p:sp>
        <p:nvSpPr>
          <p:cNvPr id="96" name="Google Shape;96;p13"/>
          <p:cNvSpPr txBox="1"/>
          <p:nvPr/>
        </p:nvSpPr>
        <p:spPr>
          <a:xfrm>
            <a:off x="4252155" y="2983468"/>
            <a:ext cx="1661921" cy="1169551"/>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 sz="1400" u="none" cap="none" strike="noStrike">
                <a:solidFill>
                  <a:srgbClr val="000000"/>
                </a:solidFill>
                <a:latin typeface="Arial"/>
                <a:ea typeface="Arial"/>
                <a:cs typeface="Arial"/>
                <a:sym typeface="Arial"/>
              </a:rPr>
              <a:t>When you run the Query, you will be asked to type in the Last Name value to  match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4"/>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 sz="3600" u="none" cap="none" strike="noStrike">
                <a:solidFill>
                  <a:srgbClr val="C00000"/>
                </a:solidFill>
                <a:latin typeface="Arial"/>
                <a:ea typeface="Arial"/>
                <a:cs typeface="Arial"/>
                <a:sym typeface="Arial"/>
              </a:rPr>
              <a:t>Designing the Query for the Report</a:t>
            </a:r>
            <a:endParaRPr/>
          </a:p>
        </p:txBody>
      </p:sp>
      <p:sp>
        <p:nvSpPr>
          <p:cNvPr id="102" name="Google Shape;102;p14"/>
          <p:cNvSpPr txBox="1"/>
          <p:nvPr>
            <p:ph idx="1" type="body"/>
          </p:nvPr>
        </p:nvSpPr>
        <p:spPr>
          <a:xfrm>
            <a:off x="178250" y="1161675"/>
            <a:ext cx="8799900" cy="513299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What fields do we need for this report?</a:t>
            </a:r>
            <a:endParaRPr/>
          </a:p>
          <a:p>
            <a:pPr indent="-342900" lvl="1" marL="457200" marR="0" rtl="0" algn="l">
              <a:lnSpc>
                <a:spcPct val="100000"/>
              </a:lnSpc>
              <a:spcBef>
                <a:spcPts val="0"/>
              </a:spcBef>
              <a:spcAft>
                <a:spcPts val="0"/>
              </a:spcAft>
              <a:buClr>
                <a:schemeClr val="dk1"/>
              </a:buClr>
              <a:buSzPts val="2800"/>
              <a:buFont typeface="Arial"/>
              <a:buChar char="•"/>
            </a:pPr>
            <a:r>
              <a:rPr b="0" i="0" lang="en" sz="2800" u="none" cap="none" strike="noStrike">
                <a:solidFill>
                  <a:schemeClr val="dk1"/>
                </a:solidFill>
                <a:latin typeface="Calibri"/>
                <a:ea typeface="Calibri"/>
                <a:cs typeface="Calibri"/>
                <a:sym typeface="Calibri"/>
              </a:rPr>
              <a:t>Choose the fields found/needed in the report</a:t>
            </a:r>
            <a:endParaRPr/>
          </a:p>
          <a:p>
            <a:pPr indent="-342900" lvl="1" marL="457200" marR="0" rtl="0" algn="l">
              <a:lnSpc>
                <a:spcPct val="100000"/>
              </a:lnSpc>
              <a:spcBef>
                <a:spcPts val="0"/>
              </a:spcBef>
              <a:spcAft>
                <a:spcPts val="0"/>
              </a:spcAft>
              <a:buClr>
                <a:schemeClr val="dk1"/>
              </a:buClr>
              <a:buSzPts val="2800"/>
              <a:buFont typeface="Arial"/>
              <a:buChar char="•"/>
            </a:pPr>
            <a:r>
              <a:rPr b="0" i="0" lang="en" sz="2800" u="none" cap="none" strike="noStrike">
                <a:solidFill>
                  <a:schemeClr val="dk1"/>
                </a:solidFill>
                <a:latin typeface="Calibri"/>
                <a:ea typeface="Calibri"/>
                <a:cs typeface="Calibri"/>
                <a:sym typeface="Calibri"/>
              </a:rPr>
              <a:t>Report can perform aggregation on provided fields for final report</a:t>
            </a:r>
            <a:endParaRPr/>
          </a:p>
          <a:p>
            <a:pPr indent="-342900" lvl="1" marL="457200" marR="0" rtl="0" algn="l">
              <a:lnSpc>
                <a:spcPct val="100000"/>
              </a:lnSpc>
              <a:spcBef>
                <a:spcPts val="0"/>
              </a:spcBef>
              <a:spcAft>
                <a:spcPts val="0"/>
              </a:spcAft>
              <a:buClr>
                <a:schemeClr val="dk1"/>
              </a:buClr>
              <a:buSzPts val="2800"/>
              <a:buFont typeface="Arial"/>
              <a:buChar char="•"/>
            </a:pPr>
            <a:r>
              <a:rPr b="0" i="0" lang="en" sz="2800" u="none" cap="none" strike="noStrike">
                <a:solidFill>
                  <a:schemeClr val="dk1"/>
                </a:solidFill>
                <a:latin typeface="Calibri"/>
                <a:ea typeface="Calibri"/>
                <a:cs typeface="Calibri"/>
                <a:sym typeface="Calibri"/>
              </a:rPr>
              <a:t>Save the query</a:t>
            </a:r>
            <a:endParaRPr/>
          </a:p>
          <a:p>
            <a:pPr indent="-139700" lvl="1" marL="45720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3" name="Google Shape;103;p14"/>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04" name="Google Shape;104;p14"/>
          <p:cNvPicPr preferRelativeResize="0"/>
          <p:nvPr/>
        </p:nvPicPr>
        <p:blipFill/>
        <p:spPr>
          <a:xfrm>
            <a:off x="511790" y="3677470"/>
            <a:ext cx="8386549" cy="2662211"/>
          </a:xfrm>
          <a:prstGeom prst="rect">
            <a:avLst/>
          </a:prstGeom>
          <a:solidFill>
            <a:srgbClr val="FFFFFF"/>
          </a:solidFill>
          <a:ln>
            <a:noFill/>
          </a:ln>
        </p:spPr>
      </p:pic>
      <p:pic>
        <p:nvPicPr>
          <p:cNvPr id="105" name="Google Shape;105;p14"/>
          <p:cNvPicPr preferRelativeResize="0"/>
          <p:nvPr/>
        </p:nvPicPr>
        <p:blipFill>
          <a:blip r:embed="rId3">
            <a:alphaModFix/>
          </a:blip>
          <a:stretch>
            <a:fillRect/>
          </a:stretch>
        </p:blipFill>
        <p:spPr>
          <a:xfrm>
            <a:off x="381000" y="3627675"/>
            <a:ext cx="8382000" cy="2667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5"/>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 sz="3600" u="none" cap="none" strike="noStrike">
                <a:solidFill>
                  <a:srgbClr val="C00000"/>
                </a:solidFill>
                <a:latin typeface="Arial"/>
                <a:ea typeface="Arial"/>
                <a:cs typeface="Arial"/>
                <a:sym typeface="Arial"/>
              </a:rPr>
              <a:t>Report Wizard</a:t>
            </a:r>
            <a:endParaRPr/>
          </a:p>
        </p:txBody>
      </p:sp>
      <p:sp>
        <p:nvSpPr>
          <p:cNvPr id="111" name="Google Shape;111;p15"/>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12" name="Google Shape;112;p15"/>
          <p:cNvPicPr preferRelativeResize="0"/>
          <p:nvPr/>
        </p:nvPicPr>
        <p:blipFill/>
        <p:spPr>
          <a:xfrm>
            <a:off x="1167159" y="1474493"/>
            <a:ext cx="6534948" cy="4571366"/>
          </a:xfrm>
          <a:prstGeom prst="rect">
            <a:avLst/>
          </a:prstGeom>
          <a:solidFill>
            <a:srgbClr val="FFFFFF"/>
          </a:solidFill>
          <a:ln>
            <a:noFill/>
          </a:ln>
        </p:spPr>
      </p:pic>
      <p:sp>
        <p:nvSpPr>
          <p:cNvPr id="113" name="Google Shape;113;p15"/>
          <p:cNvSpPr txBox="1"/>
          <p:nvPr/>
        </p:nvSpPr>
        <p:spPr>
          <a:xfrm>
            <a:off x="53104" y="1563160"/>
            <a:ext cx="1195500" cy="831000"/>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C00000"/>
              </a:buClr>
              <a:buSzPts val="1600"/>
              <a:buFont typeface="Arial"/>
              <a:buAutoNum type="arabicPeriod"/>
            </a:pPr>
            <a:r>
              <a:rPr b="1" i="0" lang="en" sz="1600" u="none" cap="none" strike="noStrike">
                <a:solidFill>
                  <a:srgbClr val="C00000"/>
                </a:solidFill>
                <a:latin typeface="Arial"/>
                <a:ea typeface="Arial"/>
                <a:cs typeface="Arial"/>
                <a:sym typeface="Arial"/>
              </a:rPr>
              <a:t>Select saved query</a:t>
            </a:r>
            <a:endParaRPr/>
          </a:p>
        </p:txBody>
      </p:sp>
      <p:sp>
        <p:nvSpPr>
          <p:cNvPr id="114" name="Google Shape;114;p15"/>
          <p:cNvSpPr txBox="1"/>
          <p:nvPr/>
        </p:nvSpPr>
        <p:spPr>
          <a:xfrm>
            <a:off x="7702100" y="1563150"/>
            <a:ext cx="1323300" cy="1200300"/>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C00000"/>
              </a:buClr>
              <a:buSzPts val="1800"/>
              <a:buFont typeface="Arial"/>
              <a:buAutoNum type="arabicPeriod" startAt="2"/>
            </a:pPr>
            <a:r>
              <a:rPr b="1" i="0" lang="en" sz="1800" u="none" cap="none" strike="noStrike">
                <a:solidFill>
                  <a:srgbClr val="C00000"/>
                </a:solidFill>
                <a:latin typeface="Arial"/>
                <a:ea typeface="Arial"/>
                <a:cs typeface="Arial"/>
                <a:sym typeface="Arial"/>
              </a:rPr>
              <a:t>Click on report wizard</a:t>
            </a:r>
            <a:endParaRPr/>
          </a:p>
        </p:txBody>
      </p:sp>
      <p:pic>
        <p:nvPicPr>
          <p:cNvPr id="115" name="Google Shape;115;p15"/>
          <p:cNvPicPr preferRelativeResize="0"/>
          <p:nvPr/>
        </p:nvPicPr>
        <p:blipFill>
          <a:blip r:embed="rId3">
            <a:alphaModFix/>
          </a:blip>
          <a:stretch>
            <a:fillRect/>
          </a:stretch>
        </p:blipFill>
        <p:spPr>
          <a:xfrm>
            <a:off x="1340221" y="1563150"/>
            <a:ext cx="6270254" cy="4387350"/>
          </a:xfrm>
          <a:prstGeom prst="rect">
            <a:avLst/>
          </a:prstGeom>
          <a:noFill/>
          <a:ln>
            <a:noFill/>
          </a:ln>
        </p:spPr>
      </p:pic>
      <p:sp>
        <p:nvSpPr>
          <p:cNvPr id="116" name="Google Shape;116;p15"/>
          <p:cNvSpPr/>
          <p:nvPr/>
        </p:nvSpPr>
        <p:spPr>
          <a:xfrm>
            <a:off x="1114425" y="4822025"/>
            <a:ext cx="2143200" cy="621600"/>
          </a:xfrm>
          <a:prstGeom prst="roundRect">
            <a:avLst>
              <a:gd fmla="val 16667" name="adj"/>
            </a:avLst>
          </a:prstGeom>
          <a:no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a:off x="5786450" y="1264450"/>
            <a:ext cx="835800" cy="921600"/>
          </a:xfrm>
          <a:prstGeom prst="roundRect">
            <a:avLst>
              <a:gd fmla="val 16667" name="adj"/>
            </a:avLst>
          </a:prstGeom>
          <a:no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6"/>
          <p:cNvSpPr txBox="1"/>
          <p:nvPr>
            <p:ph type="title"/>
          </p:nvPr>
        </p:nvSpPr>
        <p:spPr>
          <a:xfrm>
            <a:off x="178250" y="265250"/>
            <a:ext cx="8931299" cy="76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 sz="3600" u="none" cap="none" strike="noStrike">
                <a:solidFill>
                  <a:srgbClr val="C00000"/>
                </a:solidFill>
                <a:latin typeface="Arial"/>
                <a:ea typeface="Arial"/>
                <a:cs typeface="Arial"/>
                <a:sym typeface="Arial"/>
              </a:rPr>
              <a:t>Report Wizard: Selecting Fields</a:t>
            </a:r>
            <a:endParaRPr/>
          </a:p>
        </p:txBody>
      </p:sp>
      <p:sp>
        <p:nvSpPr>
          <p:cNvPr id="123" name="Google Shape;123;p16"/>
          <p:cNvSpPr txBox="1"/>
          <p:nvPr>
            <p:ph idx="12" type="sldNum"/>
          </p:nvPr>
        </p:nvSpPr>
        <p:spPr>
          <a:xfrm>
            <a:off x="8556875" y="6489803"/>
            <a:ext cx="548699" cy="33749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24" name="Google Shape;124;p16"/>
          <p:cNvPicPr preferRelativeResize="0"/>
          <p:nvPr/>
        </p:nvPicPr>
        <p:blipFill rotWithShape="1">
          <a:blip r:embed="rId3">
            <a:alphaModFix/>
          </a:blip>
          <a:srcRect b="0" l="0" r="0" t="0"/>
          <a:stretch/>
        </p:blipFill>
        <p:spPr>
          <a:xfrm>
            <a:off x="1574038" y="1346061"/>
            <a:ext cx="6037183" cy="4571366"/>
          </a:xfrm>
          <a:prstGeom prst="rect">
            <a:avLst/>
          </a:prstGeom>
          <a:noFill/>
          <a:ln>
            <a:noFill/>
          </a:ln>
        </p:spPr>
      </p:pic>
      <p:sp>
        <p:nvSpPr>
          <p:cNvPr id="125" name="Google Shape;125;p16"/>
          <p:cNvSpPr/>
          <p:nvPr/>
        </p:nvSpPr>
        <p:spPr>
          <a:xfrm>
            <a:off x="1296530" y="2676226"/>
            <a:ext cx="4007893" cy="658374"/>
          </a:xfrm>
          <a:prstGeom prst="roundRect">
            <a:avLst>
              <a:gd fmla="val 16667" name="adj"/>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16"/>
          <p:cNvSpPr/>
          <p:nvPr/>
        </p:nvSpPr>
        <p:spPr>
          <a:xfrm>
            <a:off x="3784406" y="3939654"/>
            <a:ext cx="818866" cy="498111"/>
          </a:xfrm>
          <a:prstGeom prst="roundRect">
            <a:avLst>
              <a:gd fmla="val 16667" name="adj"/>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p16"/>
          <p:cNvSpPr txBox="1"/>
          <p:nvPr/>
        </p:nvSpPr>
        <p:spPr>
          <a:xfrm>
            <a:off x="14028" y="2003123"/>
            <a:ext cx="1524857" cy="3970318"/>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C00000"/>
              </a:buClr>
              <a:buSzPts val="1800"/>
              <a:buFont typeface="Arial"/>
              <a:buAutoNum type="arabicPeriod" startAt="3"/>
            </a:pPr>
            <a:r>
              <a:rPr b="1" i="0" lang="en" sz="1800" u="none" cap="none" strike="noStrike">
                <a:solidFill>
                  <a:srgbClr val="C00000"/>
                </a:solidFill>
                <a:latin typeface="Arial"/>
                <a:ea typeface="Arial"/>
                <a:cs typeface="Arial"/>
                <a:sym typeface="Arial"/>
              </a:rPr>
              <a:t>Verify the source for the report.   If it is incorrect use the pull down menu to change the source</a:t>
            </a:r>
            <a:endParaRPr/>
          </a:p>
        </p:txBody>
      </p:sp>
      <p:sp>
        <p:nvSpPr>
          <p:cNvPr id="128" name="Google Shape;128;p16"/>
          <p:cNvSpPr txBox="1"/>
          <p:nvPr/>
        </p:nvSpPr>
        <p:spPr>
          <a:xfrm>
            <a:off x="7611221" y="1487694"/>
            <a:ext cx="1428146" cy="2585323"/>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C00000"/>
              </a:buClr>
              <a:buSzPts val="1800"/>
              <a:buFont typeface="Arial"/>
              <a:buAutoNum type="arabicPeriod" startAt="4"/>
            </a:pPr>
            <a:r>
              <a:rPr b="1" i="0" lang="en" sz="1800" u="none" cap="none" strike="noStrike">
                <a:solidFill>
                  <a:srgbClr val="C00000"/>
                </a:solidFill>
                <a:latin typeface="Arial"/>
                <a:ea typeface="Arial"/>
                <a:cs typeface="Arial"/>
                <a:sym typeface="Arial"/>
              </a:rPr>
              <a:t>Click the double arrow icon to include all fields in query</a:t>
            </a:r>
            <a:endParaRPr/>
          </a:p>
        </p:txBody>
      </p:sp>
      <p:cxnSp>
        <p:nvCxnSpPr>
          <p:cNvPr id="129" name="Google Shape;129;p16"/>
          <p:cNvCxnSpPr>
            <a:stCxn id="126" idx="0"/>
            <a:endCxn id="128" idx="1"/>
          </p:cNvCxnSpPr>
          <p:nvPr/>
        </p:nvCxnSpPr>
        <p:spPr>
          <a:xfrm flipH="1" rot="10800000">
            <a:off x="4193839" y="2780454"/>
            <a:ext cx="3417300" cy="1159200"/>
          </a:xfrm>
          <a:prstGeom prst="straightConnector1">
            <a:avLst/>
          </a:prstGeom>
          <a:noFill/>
          <a:ln cap="flat" cmpd="sng" w="38100">
            <a:solidFill>
              <a:srgbClr val="C00000"/>
            </a:solidFill>
            <a:prstDash val="solid"/>
            <a:round/>
            <a:headEnd len="sm" w="sm" type="none"/>
            <a:tailEnd len="med" w="med" type="stealth"/>
          </a:ln>
        </p:spPr>
      </p:cxnSp>
      <p:sp>
        <p:nvSpPr>
          <p:cNvPr id="130" name="Google Shape;130;p16"/>
          <p:cNvSpPr/>
          <p:nvPr/>
        </p:nvSpPr>
        <p:spPr>
          <a:xfrm>
            <a:off x="5424413" y="5352920"/>
            <a:ext cx="1067371" cy="498111"/>
          </a:xfrm>
          <a:prstGeom prst="roundRect">
            <a:avLst>
              <a:gd fmla="val 16667" name="adj"/>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p16"/>
          <p:cNvSpPr txBox="1"/>
          <p:nvPr/>
        </p:nvSpPr>
        <p:spPr>
          <a:xfrm>
            <a:off x="7637220" y="4498388"/>
            <a:ext cx="1376147" cy="1200329"/>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C00000"/>
              </a:buClr>
              <a:buSzPts val="1800"/>
              <a:buFont typeface="Arial"/>
              <a:buAutoNum type="arabicPeriod" startAt="5"/>
            </a:pPr>
            <a:r>
              <a:rPr b="1" i="0" lang="en" sz="1800" u="none" cap="none" strike="noStrike">
                <a:solidFill>
                  <a:srgbClr val="C00000"/>
                </a:solidFill>
                <a:latin typeface="Arial"/>
                <a:ea typeface="Arial"/>
                <a:cs typeface="Arial"/>
                <a:sym typeface="Arial"/>
              </a:rPr>
              <a:t>Click the Next button</a:t>
            </a:r>
            <a:endParaRPr/>
          </a:p>
        </p:txBody>
      </p:sp>
      <p:cxnSp>
        <p:nvCxnSpPr>
          <p:cNvPr id="132" name="Google Shape;132;p16"/>
          <p:cNvCxnSpPr>
            <a:endCxn id="131" idx="1"/>
          </p:cNvCxnSpPr>
          <p:nvPr/>
        </p:nvCxnSpPr>
        <p:spPr>
          <a:xfrm flipH="1" rot="10800000">
            <a:off x="6491820" y="5098552"/>
            <a:ext cx="1145400" cy="503400"/>
          </a:xfrm>
          <a:prstGeom prst="straightConnector1">
            <a:avLst/>
          </a:prstGeom>
          <a:noFill/>
          <a:ln cap="flat" cmpd="sng" w="38100">
            <a:solidFill>
              <a:srgbClr val="C00000"/>
            </a:solidFill>
            <a:prstDash val="solid"/>
            <a:round/>
            <a:headEnd len="sm" w="sm" type="none"/>
            <a:tailEnd len="med" w="med" type="stealth"/>
          </a:ln>
        </p:spPr>
      </p:cxnSp>
    </p:spTree>
  </p:cSld>
  <p:clrMapOvr>
    <a:masterClrMapping/>
  </p:clrMapOvr>
</p:sld>
</file>

<file path=ppt/theme/theme1.xml><?xml version="1.0" encoding="utf-8"?>
<a:theme xmlns:a="http://schemas.openxmlformats.org/drawingml/2006/main" xmlns:r="http://schemas.openxmlformats.org/officeDocument/2006/relationships" name="CS1100">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